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72" r:id="rId6"/>
    <p:sldId id="260" r:id="rId7"/>
    <p:sldId id="271" r:id="rId8"/>
    <p:sldId id="259" r:id="rId9"/>
    <p:sldId id="262" r:id="rId10"/>
    <p:sldId id="263" r:id="rId11"/>
    <p:sldId id="261" r:id="rId12"/>
    <p:sldId id="269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88640"/>
            <a:ext cx="4032448" cy="64807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делегации учителей                                                                  русского языка и литературы                                                               Куйбышевского района                                                                                     в региональном                                                                                               проекте-семинаре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«Язык – духовный код нации                                                                  (духовные перспективы России                                  на рубеже веков)»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с.Неклиновка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23.03.2018.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Екатерина\Desktop\Семинар.+\IMG_1599.JPG"/>
          <p:cNvPicPr>
            <a:picLocks noChangeAspect="1" noChangeArrowheads="1"/>
          </p:cNvPicPr>
          <p:nvPr/>
        </p:nvPicPr>
        <p:blipFill>
          <a:blip r:embed="rId2" cstate="print"/>
          <a:srcRect l="11491"/>
          <a:stretch>
            <a:fillRect/>
          </a:stretch>
        </p:blipFill>
        <p:spPr bwMode="auto">
          <a:xfrm rot="5400000">
            <a:off x="-720590" y="1088741"/>
            <a:ext cx="6480720" cy="468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Семинар. ДИАЛЕКТЫ\IMG_1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38" r="15726" b="3908"/>
          <a:stretch>
            <a:fillRect/>
          </a:stretch>
        </p:blipFill>
        <p:spPr bwMode="auto">
          <a:xfrm>
            <a:off x="220141" y="260648"/>
            <a:ext cx="8684511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Ещё одно практическое задание: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найти и подчеркнуть диалектизмы в каждом фрагменте                                                  из романов «Тихий Дон» и «Поднятая целина».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Екатерина\Desktop\Семинар. ДИАЛЕКТЫ\IMG_1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56892" cy="4812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Выполнение задания:                  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и подчеркнуть диалектизмы в каждом фрагменте                                                  из романов «Тихий Дон» и «Поднятая целина».</a:t>
            </a:r>
            <a:endParaRPr lang="ru-RU" sz="2200" dirty="0"/>
          </a:p>
        </p:txBody>
      </p:sp>
      <p:pic>
        <p:nvPicPr>
          <p:cNvPr id="1026" name="Picture 2" descr="C:\Users\Екатерина\Desktop\Семинар. ДИАЛЕКТЫ\IMG_1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70496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 нас здесь встречали -  диалекты изучай!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катерина\Desktop\Семинар. ДИАЛЕКТЫ\IMG_1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95" y="1196752"/>
            <a:ext cx="883298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ещё и угощали: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печенюшки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кофе, чай!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катерина\Desktop\Семинар. ДИАЛЕКТЫ\IMG_1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7695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Семинар. ДИАЛЕКТЫ\IMG_1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826"/>
          <a:stretch>
            <a:fillRect/>
          </a:stretch>
        </p:blipFill>
        <p:spPr bwMode="auto">
          <a:xfrm>
            <a:off x="4283968" y="260648"/>
            <a:ext cx="4631810" cy="3528392"/>
          </a:xfrm>
          <a:prstGeom prst="rect">
            <a:avLst/>
          </a:prstGeom>
          <a:noFill/>
        </p:spPr>
      </p:pic>
      <p:pic>
        <p:nvPicPr>
          <p:cNvPr id="4" name="Picture 2" descr="C:\Users\Екатерина\Desktop\Семинар. ДИАЛЕКТЫ\IMG_1589.JPG"/>
          <p:cNvPicPr>
            <a:picLocks noChangeAspect="1" noChangeArrowheads="1"/>
          </p:cNvPicPr>
          <p:nvPr/>
        </p:nvPicPr>
        <p:blipFill>
          <a:blip r:embed="rId3" cstate="print"/>
          <a:srcRect l="6818"/>
          <a:stretch>
            <a:fillRect/>
          </a:stretch>
        </p:blipFill>
        <p:spPr bwMode="auto">
          <a:xfrm>
            <a:off x="4407570" y="3789040"/>
            <a:ext cx="4533232" cy="2736304"/>
          </a:xfrm>
          <a:prstGeom prst="rect">
            <a:avLst/>
          </a:prstGeom>
          <a:noFill/>
        </p:spPr>
      </p:pic>
      <p:pic>
        <p:nvPicPr>
          <p:cNvPr id="5" name="Picture 2" descr="C:\Users\Екатерина\Desktop\Семинар. ДИАЛЕКТЫ\IMG_1591.JPG"/>
          <p:cNvPicPr>
            <a:picLocks noChangeAspect="1" noChangeArrowheads="1"/>
          </p:cNvPicPr>
          <p:nvPr/>
        </p:nvPicPr>
        <p:blipFill>
          <a:blip r:embed="rId4" cstate="print"/>
          <a:srcRect r="6753"/>
          <a:stretch>
            <a:fillRect/>
          </a:stretch>
        </p:blipFill>
        <p:spPr bwMode="auto">
          <a:xfrm>
            <a:off x="179511" y="3789040"/>
            <a:ext cx="4509959" cy="2720380"/>
          </a:xfrm>
          <a:prstGeom prst="rect">
            <a:avLst/>
          </a:prstGeom>
          <a:noFill/>
        </p:spPr>
      </p:pic>
      <p:pic>
        <p:nvPicPr>
          <p:cNvPr id="6" name="Picture 2" descr="C:\Users\Екатерина\Desktop\Семинар. ДИАЛЕКТЫ\IMG_1593.JPG"/>
          <p:cNvPicPr>
            <a:picLocks noChangeAspect="1" noChangeArrowheads="1"/>
          </p:cNvPicPr>
          <p:nvPr/>
        </p:nvPicPr>
        <p:blipFill>
          <a:blip r:embed="rId5" cstate="print"/>
          <a:srcRect l="4560" r="2710"/>
          <a:stretch>
            <a:fillRect/>
          </a:stretch>
        </p:blipFill>
        <p:spPr bwMode="auto">
          <a:xfrm>
            <a:off x="179512" y="260648"/>
            <a:ext cx="439248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ОРГАНИЗАТОРАМ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Ростовской региональной общественной организации «Центр содействия развитию гражданского общества и общественной дипломатии» ,  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ведущим -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 Таганрогскому институту имени А.П.Чехова (филиал) федерального  государственного бюджетного образовательного  учреждения                               высшего образования «РГЭУ» (РИНХ),  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также принимающей стороне -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Покровскую СОШ №2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Неклиновского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 Ростовской области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участникам семинара!                                             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Успехов в работе!       До новых встреч!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149080"/>
            <a:ext cx="5410944" cy="24482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Выступление-отчёт                                                                   для РМО                                                             подготовила 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Аниканова                                     Екатерина Павловна,                                                           </a:t>
            </a: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                                       МБОУ Куйбышевской СОШ  им. А. А.Гречко </a:t>
            </a:r>
          </a:p>
          <a:p>
            <a:pPr algn="ctr">
              <a:buNone/>
            </a:pP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 algn="ctr">
              <a:buNone/>
            </a:pP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26.03.2018 год. </a:t>
            </a:r>
            <a:endParaRPr lang="ru-RU" sz="2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1.  ФОТО. ВСЁ\А.Е.П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37112"/>
            <a:ext cx="1296144" cy="177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Мастер-класс            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«Взаимодействие русского литературного языка и диалектов в Ростовской области».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катерина\Desktop\Семинар. ДИАЛЕКТЫ\IMG_1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3"/>
            <a:ext cx="8640960" cy="486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Слушали  все  внимательно!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катерина\Desktop\Семинар. ДИАЛЕКТЫ\IMG_1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2759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Смотрели  презентации: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«Влияние диалектизмов на русскую речь»,                                                                                             - «Жаргонизмы в современном русском языке:                                                 употреблять или не употреблять?»                                                                                                     - «Экология языка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эколингвистика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)».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катерина\Desktop\Семинар. ДИАЛЕКТЫ\IMG_1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448982" cy="4333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Семинар.+\IMG_1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13" r="7043" b="7090"/>
          <a:stretch>
            <a:fillRect/>
          </a:stretch>
        </p:blipFill>
        <p:spPr bwMode="auto">
          <a:xfrm>
            <a:off x="179512" y="188640"/>
            <a:ext cx="2575964" cy="1880363"/>
          </a:xfrm>
          <a:prstGeom prst="rect">
            <a:avLst/>
          </a:prstGeom>
          <a:noFill/>
        </p:spPr>
      </p:pic>
      <p:pic>
        <p:nvPicPr>
          <p:cNvPr id="1027" name="Picture 3" descr="C:\Users\Екатерина\Desktop\Семинар.+\IMG_1608.JPG"/>
          <p:cNvPicPr>
            <a:picLocks noChangeAspect="1" noChangeArrowheads="1"/>
          </p:cNvPicPr>
          <p:nvPr/>
        </p:nvPicPr>
        <p:blipFill>
          <a:blip r:embed="rId3" cstate="print"/>
          <a:srcRect l="18599" r="27597"/>
          <a:stretch>
            <a:fillRect/>
          </a:stretch>
        </p:blipFill>
        <p:spPr bwMode="auto">
          <a:xfrm>
            <a:off x="4283968" y="260648"/>
            <a:ext cx="4683974" cy="6408712"/>
          </a:xfrm>
          <a:prstGeom prst="rect">
            <a:avLst/>
          </a:prstGeom>
          <a:noFill/>
        </p:spPr>
      </p:pic>
      <p:pic>
        <p:nvPicPr>
          <p:cNvPr id="6" name="Picture 2" descr="C:\Users\Екатерина\Desktop\Семинар.+\IMG_1601.JPG"/>
          <p:cNvPicPr>
            <a:picLocks noChangeAspect="1" noChangeArrowheads="1"/>
          </p:cNvPicPr>
          <p:nvPr/>
        </p:nvPicPr>
        <p:blipFill>
          <a:blip r:embed="rId4" cstate="print"/>
          <a:srcRect l="1673" t="5405" r="2568"/>
          <a:stretch>
            <a:fillRect/>
          </a:stretch>
        </p:blipFill>
        <p:spPr bwMode="auto">
          <a:xfrm rot="710558">
            <a:off x="3142205" y="462022"/>
            <a:ext cx="2850941" cy="1800200"/>
          </a:xfrm>
          <a:prstGeom prst="rect">
            <a:avLst/>
          </a:prstGeom>
          <a:noFill/>
        </p:spPr>
      </p:pic>
      <p:pic>
        <p:nvPicPr>
          <p:cNvPr id="5" name="Picture 2" descr="C:\Users\Екатерина\Desktop\Семинар.+\IMG_1604.JPG"/>
          <p:cNvPicPr>
            <a:picLocks noChangeAspect="1" noChangeArrowheads="1"/>
          </p:cNvPicPr>
          <p:nvPr/>
        </p:nvPicPr>
        <p:blipFill>
          <a:blip r:embed="rId5" cstate="print"/>
          <a:srcRect l="15992" t="3814" r="15097"/>
          <a:stretch>
            <a:fillRect/>
          </a:stretch>
        </p:blipFill>
        <p:spPr bwMode="auto">
          <a:xfrm>
            <a:off x="179512" y="2204864"/>
            <a:ext cx="3600400" cy="2826848"/>
          </a:xfrm>
          <a:prstGeom prst="rect">
            <a:avLst/>
          </a:prstGeom>
          <a:noFill/>
        </p:spPr>
      </p:pic>
      <p:pic>
        <p:nvPicPr>
          <p:cNvPr id="7" name="Picture 2" descr="C:\Users\Екатерина\Desktop\Семинар.+\IMG_1606.JPG"/>
          <p:cNvPicPr>
            <a:picLocks noChangeAspect="1" noChangeArrowheads="1"/>
          </p:cNvPicPr>
          <p:nvPr/>
        </p:nvPicPr>
        <p:blipFill>
          <a:blip r:embed="rId6" cstate="print"/>
          <a:srcRect l="8833" t="3814" r="7938" b="38910"/>
          <a:stretch>
            <a:fillRect/>
          </a:stretch>
        </p:blipFill>
        <p:spPr bwMode="auto">
          <a:xfrm>
            <a:off x="179513" y="5233891"/>
            <a:ext cx="3960440" cy="1484400"/>
          </a:xfrm>
          <a:prstGeom prst="rect">
            <a:avLst/>
          </a:prstGeom>
          <a:noFill/>
        </p:spPr>
      </p:pic>
      <p:pic>
        <p:nvPicPr>
          <p:cNvPr id="8" name="Picture 2" descr="C:\Users\Екатерина\Desktop\Семинар.+\IMG_1605.JPG"/>
          <p:cNvPicPr>
            <a:picLocks noChangeAspect="1" noChangeArrowheads="1"/>
          </p:cNvPicPr>
          <p:nvPr/>
        </p:nvPicPr>
        <p:blipFill>
          <a:blip r:embed="rId7" cstate="print"/>
          <a:srcRect l="14203" r="24047" b="23000"/>
          <a:stretch>
            <a:fillRect/>
          </a:stretch>
        </p:blipFill>
        <p:spPr bwMode="auto">
          <a:xfrm>
            <a:off x="3851920" y="2564904"/>
            <a:ext cx="230425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Прошли анкетирование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«Знаете ли вы донские говоры?»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катерина\Desktop\Семинар. ДИАЛЕКТЫ\IMG_1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04967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как вы понимаете значение следующих диалектизмов?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 рядом с каждым  его литературный синоним.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Буерак –   ?   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Бульбы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 ?           Вечерять –  ?                   Волокуша – ?        Дюже – ?               Жменя –  ?                                 Зараз – ?       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Згадать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 ?           Каймак – ?            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Коновитый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?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Низовка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?           Шкорябать – ? </a:t>
            </a:r>
            <a:endParaRPr lang="ru-RU" sz="2800" i="1" dirty="0" smtClean="0"/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Пруткий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 ?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Ручкаться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 ?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Ухондокать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 ?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Тутний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?                                                                               Сула –  ?                                                           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Шлында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?                                                                              Чекмень –                                                                   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Чикилять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?                                                                                     Юшка – ?                                                                             Гумно –? </a:t>
            </a:r>
            <a:endParaRPr lang="ru-RU" sz="2800" i="1" dirty="0"/>
          </a:p>
        </p:txBody>
      </p:sp>
      <p:pic>
        <p:nvPicPr>
          <p:cNvPr id="1026" name="Picture 2" descr="C:\Users\Екатерина\Desktop\РМО. 27.03.2018\Семинар. ДИАЛЕКТЫ\IMG_1585.JPG"/>
          <p:cNvPicPr>
            <a:picLocks noChangeAspect="1" noChangeArrowheads="1"/>
          </p:cNvPicPr>
          <p:nvPr/>
        </p:nvPicPr>
        <p:blipFill>
          <a:blip r:embed="rId2" cstate="print"/>
          <a:srcRect l="6116" t="13170" b="10007"/>
          <a:stretch>
            <a:fillRect/>
          </a:stretch>
        </p:blipFill>
        <p:spPr bwMode="auto">
          <a:xfrm>
            <a:off x="2701532" y="3501008"/>
            <a:ext cx="6237691" cy="3156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Справились с практическим заданием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«Поработаем корректорами»: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исправление в предложениях речевых ошибок:                неуместное употребление слов,  в том числе и диалектных.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катерина\Desktop\Семинар. ДИАЛЕКТЫ\IMG_1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80920" cy="465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Выполнили практическую работу: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«Подготовка к ОГЭ. Работа с текстом».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отрывок их рассказа М.А.Шолохова «Судьба человека»).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C:\Users\Екатерина\Desktop\Семинар. ДИАЛЕКТЫ\IMG_1580.JPG"/>
          <p:cNvPicPr>
            <a:picLocks noChangeAspect="1" noChangeArrowheads="1"/>
          </p:cNvPicPr>
          <p:nvPr/>
        </p:nvPicPr>
        <p:blipFill>
          <a:blip r:embed="rId2" cstate="print"/>
          <a:srcRect l="9756" t="4336" r="21951" b="24836"/>
          <a:stretch>
            <a:fillRect/>
          </a:stretch>
        </p:blipFill>
        <p:spPr bwMode="auto">
          <a:xfrm>
            <a:off x="251520" y="1628800"/>
            <a:ext cx="864096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338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Участие делегации учителей                                                                  русского языка и литературы                                                               Куйбышевского района                                                                                     в региональном                                                                                               проекте-семинаре                                                                                «Язык – духовный код нации                                                                  (духовные перспективы России                                  на рубеже веков)»                                                                                          с.Неклиновка                                                                                                              23.03.2018.  </vt:lpstr>
      <vt:lpstr> 1. Мастер-класс                                                          «Взаимодействие русского литературного языка и диалектов в Ростовской области». </vt:lpstr>
      <vt:lpstr>Слушали  все  внимательно!</vt:lpstr>
      <vt:lpstr>2. Смотрели  презентации:</vt:lpstr>
      <vt:lpstr>Презентация PowerPoint</vt:lpstr>
      <vt:lpstr>3. Прошли анкетирование                                       «Знаете ли вы донские говоры?» </vt:lpstr>
      <vt:lpstr>А  как вы понимаете значение следующих диалектизмов? Напишите рядом с каждым  его литературный синоним.</vt:lpstr>
      <vt:lpstr>4. Справились с практическим заданием                                               «Поработаем корректорами»:</vt:lpstr>
      <vt:lpstr>5. Выполнили практическую работу:                                         «Подготовка к ОГЭ. Работа с текстом».                                          ( отрывок их рассказа М.А.Шолохова «Судьба человека»). </vt:lpstr>
      <vt:lpstr>Презентация PowerPoint</vt:lpstr>
      <vt:lpstr>6. Ещё одно практическое задание:</vt:lpstr>
      <vt:lpstr>6. Выполнение задания:                                                               найти и подчеркнуть диалектизмы в каждом фрагменте                                                  из романов «Тихий Дон» и «Поднятая целина».</vt:lpstr>
      <vt:lpstr>Хорошо нас здесь встречали -  диалекты изучай!</vt:lpstr>
      <vt:lpstr>Да ещё и угощали: печенюшки, кофе, чай!</vt:lpstr>
      <vt:lpstr>Презентация PowerPoint</vt:lpstr>
      <vt:lpstr>СПАСИБО  ОРГАНИЗАТОРАМ:                                                                          - Ростовской региональной общественной организации «Центр содействия развитию гражданского общества и общественной дипломатии» ,    и ведущим -   -  Таганрогскому институту имени А.П.Чехова (филиал) федерального  государственного бюджетного образовательного  учреждения                               высшего образования «РГЭУ» (РИНХ),    а также принимающей стороне -                                                                                                                                                  - МБОУ Покровскую СОШ №2  Неклиновского района  Ростовской области и участникам семинара!                                               Успехов в работе!       До новых встреч!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делегации учителей Куйбышевского района                                                    в региональном                                проекте-семинаре                                                          «Язык – духовный код нации                                                                  (духовные перспективы России                                  на рубеже веков)»                                                                                         с.Неклиновка)                                                                                                               23.03.2018.</dc:title>
  <dc:creator>Екатерина</dc:creator>
  <cp:lastModifiedBy>Александр Вангели</cp:lastModifiedBy>
  <cp:revision>51</cp:revision>
  <dcterms:created xsi:type="dcterms:W3CDTF">2018-03-23T15:04:54Z</dcterms:created>
  <dcterms:modified xsi:type="dcterms:W3CDTF">2018-03-27T11:00:13Z</dcterms:modified>
</cp:coreProperties>
</file>