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EC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29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E85B4-2F36-4BB5-A005-F740C2547C9B}" type="doc">
      <dgm:prSet loTypeId="urn:microsoft.com/office/officeart/2005/8/layout/cycle2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36899AC-267B-447C-A136-BA7427D6B9F2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FFFF00"/>
              </a:solidFill>
            </a:rPr>
            <a:t>Родители влияют на поведение ребенка методами поощрения или наказания</a:t>
          </a:r>
          <a:endParaRPr lang="ru-RU" sz="1600" b="1" dirty="0">
            <a:solidFill>
              <a:srgbClr val="FFFF00"/>
            </a:solidFill>
          </a:endParaRPr>
        </a:p>
      </dgm:t>
    </dgm:pt>
    <dgm:pt modelId="{13A35A1C-6882-495A-BCF9-B966F97C1F27}" type="parTrans" cxnId="{696565E1-CBAA-430B-AAFE-C555E83D8741}">
      <dgm:prSet/>
      <dgm:spPr/>
      <dgm:t>
        <a:bodyPr/>
        <a:lstStyle/>
        <a:p>
          <a:endParaRPr lang="ru-RU"/>
        </a:p>
      </dgm:t>
    </dgm:pt>
    <dgm:pt modelId="{651E3882-A187-4114-BCDD-2DF357763E26}" type="sibTrans" cxnId="{696565E1-CBAA-430B-AAFE-C555E83D8741}">
      <dgm:prSet/>
      <dgm:spPr>
        <a:ln>
          <a:solidFill>
            <a:srgbClr val="FFFF00"/>
          </a:solidFill>
        </a:ln>
      </dgm:spPr>
      <dgm:t>
        <a:bodyPr/>
        <a:lstStyle/>
        <a:p>
          <a:endParaRPr lang="ru-RU"/>
        </a:p>
      </dgm:t>
    </dgm:pt>
    <dgm:pt modelId="{7EA312C3-E848-4480-8E70-AFF15C166FBA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0000"/>
              </a:solidFill>
            </a:rPr>
            <a:t>Семья обеспечивает чувство безопасности ребенка во внешнем мире</a:t>
          </a:r>
          <a:endParaRPr lang="ru-RU" sz="1800" b="1" dirty="0">
            <a:solidFill>
              <a:srgbClr val="FF0000"/>
            </a:solidFill>
          </a:endParaRPr>
        </a:p>
      </dgm:t>
    </dgm:pt>
    <dgm:pt modelId="{E3F8980F-62E0-4D96-9BA6-5A4557C979FF}" type="parTrans" cxnId="{A6495F38-018E-4618-A67A-62F1DBB99465}">
      <dgm:prSet/>
      <dgm:spPr/>
      <dgm:t>
        <a:bodyPr/>
        <a:lstStyle/>
        <a:p>
          <a:endParaRPr lang="ru-RU"/>
        </a:p>
      </dgm:t>
    </dgm:pt>
    <dgm:pt modelId="{2A5A6941-3F4E-4A7F-81EC-53E589E66B2B}" type="sibTrans" cxnId="{A6495F38-018E-4618-A67A-62F1DBB99465}">
      <dgm:prSet/>
      <dgm:spPr>
        <a:ln>
          <a:solidFill>
            <a:srgbClr val="FF0000"/>
          </a:solidFill>
        </a:ln>
      </dgm:spPr>
      <dgm:t>
        <a:bodyPr/>
        <a:lstStyle/>
        <a:p>
          <a:endParaRPr lang="ru-RU"/>
        </a:p>
      </dgm:t>
    </dgm:pt>
    <dgm:pt modelId="{0AEFBE15-A8E3-4076-91E5-923F9760298B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</a:rPr>
            <a:t>Родители – основной источник жизненного опыта</a:t>
          </a:r>
          <a:endParaRPr lang="ru-RU" sz="1800" b="1" dirty="0">
            <a:solidFill>
              <a:srgbClr val="FFFF00"/>
            </a:solidFill>
          </a:endParaRPr>
        </a:p>
      </dgm:t>
    </dgm:pt>
    <dgm:pt modelId="{70C80B4D-7B5E-4CAD-B67C-34DCC82DEEFC}" type="parTrans" cxnId="{C440A26E-24A3-456B-AC88-ACA8CC058E31}">
      <dgm:prSet/>
      <dgm:spPr/>
      <dgm:t>
        <a:bodyPr/>
        <a:lstStyle/>
        <a:p>
          <a:endParaRPr lang="ru-RU"/>
        </a:p>
      </dgm:t>
    </dgm:pt>
    <dgm:pt modelId="{8AD8D414-E41F-455B-B7AE-F48041790C41}" type="sibTrans" cxnId="{C440A26E-24A3-456B-AC88-ACA8CC058E31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3BB00A1F-4631-44CE-AE35-A1ED2C3865D8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</a:rPr>
            <a:t>Общение в семье влияет на развитие взглядов, норм и установок ребёнка</a:t>
          </a:r>
          <a:endParaRPr lang="ru-RU" sz="1800" b="1" dirty="0">
            <a:solidFill>
              <a:srgbClr val="FFFF00"/>
            </a:solidFill>
          </a:endParaRPr>
        </a:p>
      </dgm:t>
    </dgm:pt>
    <dgm:pt modelId="{A6B6A396-C1A7-4D80-B034-4A65977C2583}" type="parTrans" cxnId="{A1B95901-044F-4F19-9BA4-CBAD5FD8A7C4}">
      <dgm:prSet/>
      <dgm:spPr/>
      <dgm:t>
        <a:bodyPr/>
        <a:lstStyle/>
        <a:p>
          <a:endParaRPr lang="ru-RU"/>
        </a:p>
      </dgm:t>
    </dgm:pt>
    <dgm:pt modelId="{EF6F442F-7A92-482C-B1B6-177A335580E4}" type="sibTrans" cxnId="{A1B95901-044F-4F19-9BA4-CBAD5FD8A7C4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6FE424D4-40BB-472D-848F-9C10E355D51C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7030A0"/>
              </a:solidFill>
            </a:rPr>
            <a:t>Ребёнок перенимает у родителей основы поведения в обществе</a:t>
          </a:r>
          <a:endParaRPr lang="ru-RU" sz="1800" b="1" dirty="0">
            <a:solidFill>
              <a:srgbClr val="7030A0"/>
            </a:solidFill>
          </a:endParaRPr>
        </a:p>
      </dgm:t>
    </dgm:pt>
    <dgm:pt modelId="{A228B8F4-E494-465B-8935-0070276E98A9}" type="parTrans" cxnId="{A0A5704E-1AE0-46BC-B160-C8F1631E9191}">
      <dgm:prSet/>
      <dgm:spPr/>
      <dgm:t>
        <a:bodyPr/>
        <a:lstStyle/>
        <a:p>
          <a:endParaRPr lang="ru-RU"/>
        </a:p>
      </dgm:t>
    </dgm:pt>
    <dgm:pt modelId="{0B3AFBFD-83FA-4960-A4D5-FA639FDAF621}" type="sibTrans" cxnId="{A0A5704E-1AE0-46BC-B160-C8F1631E9191}">
      <dgm:prSet/>
      <dgm:spPr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4795A08C-9C1F-4BF9-B145-3C44B7521F68}" type="pres">
      <dgm:prSet presAssocID="{E67E85B4-2F36-4BB5-A005-F740C2547C9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9BBA23-5C22-4AC0-A1AF-8E63B9491A84}" type="pres">
      <dgm:prSet presAssocID="{D36899AC-267B-447C-A136-BA7427D6B9F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F9BDBA-350A-47F5-B75D-3DD00D5A0F39}" type="pres">
      <dgm:prSet presAssocID="{651E3882-A187-4114-BCDD-2DF357763E26}" presName="sibTrans" presStyleLbl="sibTrans2D1" presStyleIdx="0" presStyleCnt="5"/>
      <dgm:spPr/>
      <dgm:t>
        <a:bodyPr/>
        <a:lstStyle/>
        <a:p>
          <a:endParaRPr lang="ru-RU"/>
        </a:p>
      </dgm:t>
    </dgm:pt>
    <dgm:pt modelId="{525AF96D-5276-4624-8151-40073C5ACAAB}" type="pres">
      <dgm:prSet presAssocID="{651E3882-A187-4114-BCDD-2DF357763E26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65D8CDF2-ACBA-431A-9D88-70B1728EF788}" type="pres">
      <dgm:prSet presAssocID="{7EA312C3-E848-4480-8E70-AFF15C166FB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59BEB-AA01-4DE8-8B1E-C2A84AA889F5}" type="pres">
      <dgm:prSet presAssocID="{2A5A6941-3F4E-4A7F-81EC-53E589E66B2B}" presName="sibTrans" presStyleLbl="sibTrans2D1" presStyleIdx="1" presStyleCnt="5"/>
      <dgm:spPr/>
      <dgm:t>
        <a:bodyPr/>
        <a:lstStyle/>
        <a:p>
          <a:endParaRPr lang="ru-RU"/>
        </a:p>
      </dgm:t>
    </dgm:pt>
    <dgm:pt modelId="{AAB7C230-03B4-4CBD-86E5-9543A84D6E06}" type="pres">
      <dgm:prSet presAssocID="{2A5A6941-3F4E-4A7F-81EC-53E589E66B2B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87646459-36DB-4706-B2A4-BA947D53E6EF}" type="pres">
      <dgm:prSet presAssocID="{0AEFBE15-A8E3-4076-91E5-923F9760298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65A0E4-96A8-414E-B66F-4525F231E910}" type="pres">
      <dgm:prSet presAssocID="{8AD8D414-E41F-455B-B7AE-F48041790C41}" presName="sibTrans" presStyleLbl="sibTrans2D1" presStyleIdx="2" presStyleCnt="5"/>
      <dgm:spPr/>
      <dgm:t>
        <a:bodyPr/>
        <a:lstStyle/>
        <a:p>
          <a:endParaRPr lang="ru-RU"/>
        </a:p>
      </dgm:t>
    </dgm:pt>
    <dgm:pt modelId="{230E8A0F-E59D-403E-8EED-0D7A21E0B213}" type="pres">
      <dgm:prSet presAssocID="{8AD8D414-E41F-455B-B7AE-F48041790C41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AC3B86FC-7A92-4955-ADDF-CDE47BBB2011}" type="pres">
      <dgm:prSet presAssocID="{3BB00A1F-4631-44CE-AE35-A1ED2C3865D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B9E57-03B3-489B-AB6D-93A5DE896FE2}" type="pres">
      <dgm:prSet presAssocID="{EF6F442F-7A92-482C-B1B6-177A335580E4}" presName="sibTrans" presStyleLbl="sibTrans2D1" presStyleIdx="3" presStyleCnt="5"/>
      <dgm:spPr/>
      <dgm:t>
        <a:bodyPr/>
        <a:lstStyle/>
        <a:p>
          <a:endParaRPr lang="ru-RU"/>
        </a:p>
      </dgm:t>
    </dgm:pt>
    <dgm:pt modelId="{94E30533-CFEE-4775-9662-AF4A58687C69}" type="pres">
      <dgm:prSet presAssocID="{EF6F442F-7A92-482C-B1B6-177A335580E4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0F8DC6F7-93BF-4E95-9662-C2D8549354E7}" type="pres">
      <dgm:prSet presAssocID="{6FE424D4-40BB-472D-848F-9C10E355D51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A4934-8D9E-4574-B8B2-06304AE24A71}" type="pres">
      <dgm:prSet presAssocID="{0B3AFBFD-83FA-4960-A4D5-FA639FDAF621}" presName="sibTrans" presStyleLbl="sibTrans2D1" presStyleIdx="4" presStyleCnt="5"/>
      <dgm:spPr/>
      <dgm:t>
        <a:bodyPr/>
        <a:lstStyle/>
        <a:p>
          <a:endParaRPr lang="ru-RU"/>
        </a:p>
      </dgm:t>
    </dgm:pt>
    <dgm:pt modelId="{84EAE6A7-7FC5-4044-91B6-509B3C1E53FF}" type="pres">
      <dgm:prSet presAssocID="{0B3AFBFD-83FA-4960-A4D5-FA639FDAF621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8FB7C696-AA26-428E-9240-ECC6A0F972D4}" type="presOf" srcId="{D36899AC-267B-447C-A136-BA7427D6B9F2}" destId="{859BBA23-5C22-4AC0-A1AF-8E63B9491A84}" srcOrd="0" destOrd="0" presId="urn:microsoft.com/office/officeart/2005/8/layout/cycle2"/>
    <dgm:cxn modelId="{A0A5704E-1AE0-46BC-B160-C8F1631E9191}" srcId="{E67E85B4-2F36-4BB5-A005-F740C2547C9B}" destId="{6FE424D4-40BB-472D-848F-9C10E355D51C}" srcOrd="4" destOrd="0" parTransId="{A228B8F4-E494-465B-8935-0070276E98A9}" sibTransId="{0B3AFBFD-83FA-4960-A4D5-FA639FDAF621}"/>
    <dgm:cxn modelId="{0FCB4E2D-8E2B-42FB-8A2D-38DDD0F0D805}" type="presOf" srcId="{651E3882-A187-4114-BCDD-2DF357763E26}" destId="{525AF96D-5276-4624-8151-40073C5ACAAB}" srcOrd="1" destOrd="0" presId="urn:microsoft.com/office/officeart/2005/8/layout/cycle2"/>
    <dgm:cxn modelId="{9150D6D7-629C-4FC2-842F-3B2BEBAC03ED}" type="presOf" srcId="{6FE424D4-40BB-472D-848F-9C10E355D51C}" destId="{0F8DC6F7-93BF-4E95-9662-C2D8549354E7}" srcOrd="0" destOrd="0" presId="urn:microsoft.com/office/officeart/2005/8/layout/cycle2"/>
    <dgm:cxn modelId="{990E8EC1-AD07-40D3-98B6-C32F38F95BBF}" type="presOf" srcId="{3BB00A1F-4631-44CE-AE35-A1ED2C3865D8}" destId="{AC3B86FC-7A92-4955-ADDF-CDE47BBB2011}" srcOrd="0" destOrd="0" presId="urn:microsoft.com/office/officeart/2005/8/layout/cycle2"/>
    <dgm:cxn modelId="{ED7E3140-BEE9-49A3-A6CF-D0C3A22B7C15}" type="presOf" srcId="{8AD8D414-E41F-455B-B7AE-F48041790C41}" destId="{230E8A0F-E59D-403E-8EED-0D7A21E0B213}" srcOrd="1" destOrd="0" presId="urn:microsoft.com/office/officeart/2005/8/layout/cycle2"/>
    <dgm:cxn modelId="{262733F4-F6E3-4890-AB78-673F7F8358DE}" type="presOf" srcId="{EF6F442F-7A92-482C-B1B6-177A335580E4}" destId="{94E30533-CFEE-4775-9662-AF4A58687C69}" srcOrd="1" destOrd="0" presId="urn:microsoft.com/office/officeart/2005/8/layout/cycle2"/>
    <dgm:cxn modelId="{9867715C-6650-4882-B3E1-9C5B3F1EA2DE}" type="presOf" srcId="{2A5A6941-3F4E-4A7F-81EC-53E589E66B2B}" destId="{AAB7C230-03B4-4CBD-86E5-9543A84D6E06}" srcOrd="1" destOrd="0" presId="urn:microsoft.com/office/officeart/2005/8/layout/cycle2"/>
    <dgm:cxn modelId="{A6495F38-018E-4618-A67A-62F1DBB99465}" srcId="{E67E85B4-2F36-4BB5-A005-F740C2547C9B}" destId="{7EA312C3-E848-4480-8E70-AFF15C166FBA}" srcOrd="1" destOrd="0" parTransId="{E3F8980F-62E0-4D96-9BA6-5A4557C979FF}" sibTransId="{2A5A6941-3F4E-4A7F-81EC-53E589E66B2B}"/>
    <dgm:cxn modelId="{696565E1-CBAA-430B-AAFE-C555E83D8741}" srcId="{E67E85B4-2F36-4BB5-A005-F740C2547C9B}" destId="{D36899AC-267B-447C-A136-BA7427D6B9F2}" srcOrd="0" destOrd="0" parTransId="{13A35A1C-6882-495A-BCF9-B966F97C1F27}" sibTransId="{651E3882-A187-4114-BCDD-2DF357763E26}"/>
    <dgm:cxn modelId="{F8BED4E4-579B-4115-B20F-49353B36E2AA}" type="presOf" srcId="{0B3AFBFD-83FA-4960-A4D5-FA639FDAF621}" destId="{A15A4934-8D9E-4574-B8B2-06304AE24A71}" srcOrd="0" destOrd="0" presId="urn:microsoft.com/office/officeart/2005/8/layout/cycle2"/>
    <dgm:cxn modelId="{BAA8264E-159C-401B-9306-D897DE211095}" type="presOf" srcId="{8AD8D414-E41F-455B-B7AE-F48041790C41}" destId="{7E65A0E4-96A8-414E-B66F-4525F231E910}" srcOrd="0" destOrd="0" presId="urn:microsoft.com/office/officeart/2005/8/layout/cycle2"/>
    <dgm:cxn modelId="{1D281B54-89B2-4EF6-9126-9C0BAB61BEBC}" type="presOf" srcId="{0B3AFBFD-83FA-4960-A4D5-FA639FDAF621}" destId="{84EAE6A7-7FC5-4044-91B6-509B3C1E53FF}" srcOrd="1" destOrd="0" presId="urn:microsoft.com/office/officeart/2005/8/layout/cycle2"/>
    <dgm:cxn modelId="{797133D8-FD7A-441B-904C-98C8A9A4B5BC}" type="presOf" srcId="{7EA312C3-E848-4480-8E70-AFF15C166FBA}" destId="{65D8CDF2-ACBA-431A-9D88-70B1728EF788}" srcOrd="0" destOrd="0" presId="urn:microsoft.com/office/officeart/2005/8/layout/cycle2"/>
    <dgm:cxn modelId="{2A91AAA6-77EC-47C1-AB59-F2294833FE0C}" type="presOf" srcId="{651E3882-A187-4114-BCDD-2DF357763E26}" destId="{F7F9BDBA-350A-47F5-B75D-3DD00D5A0F39}" srcOrd="0" destOrd="0" presId="urn:microsoft.com/office/officeart/2005/8/layout/cycle2"/>
    <dgm:cxn modelId="{7A200426-BCED-4175-BA2C-58B9212D5963}" type="presOf" srcId="{2A5A6941-3F4E-4A7F-81EC-53E589E66B2B}" destId="{91859BEB-AA01-4DE8-8B1E-C2A84AA889F5}" srcOrd="0" destOrd="0" presId="urn:microsoft.com/office/officeart/2005/8/layout/cycle2"/>
    <dgm:cxn modelId="{A1B95901-044F-4F19-9BA4-CBAD5FD8A7C4}" srcId="{E67E85B4-2F36-4BB5-A005-F740C2547C9B}" destId="{3BB00A1F-4631-44CE-AE35-A1ED2C3865D8}" srcOrd="3" destOrd="0" parTransId="{A6B6A396-C1A7-4D80-B034-4A65977C2583}" sibTransId="{EF6F442F-7A92-482C-B1B6-177A335580E4}"/>
    <dgm:cxn modelId="{B1777F3D-1DD6-4117-AC3F-66E1E0B093B3}" type="presOf" srcId="{E67E85B4-2F36-4BB5-A005-F740C2547C9B}" destId="{4795A08C-9C1F-4BF9-B145-3C44B7521F68}" srcOrd="0" destOrd="0" presId="urn:microsoft.com/office/officeart/2005/8/layout/cycle2"/>
    <dgm:cxn modelId="{87922766-F2F4-4F4C-B849-9FD59F162934}" type="presOf" srcId="{0AEFBE15-A8E3-4076-91E5-923F9760298B}" destId="{87646459-36DB-4706-B2A4-BA947D53E6EF}" srcOrd="0" destOrd="0" presId="urn:microsoft.com/office/officeart/2005/8/layout/cycle2"/>
    <dgm:cxn modelId="{C440A26E-24A3-456B-AC88-ACA8CC058E31}" srcId="{E67E85B4-2F36-4BB5-A005-F740C2547C9B}" destId="{0AEFBE15-A8E3-4076-91E5-923F9760298B}" srcOrd="2" destOrd="0" parTransId="{70C80B4D-7B5E-4CAD-B67C-34DCC82DEEFC}" sibTransId="{8AD8D414-E41F-455B-B7AE-F48041790C41}"/>
    <dgm:cxn modelId="{6F24A2DA-C85B-416C-8FE7-4C55D5A1BDB5}" type="presOf" srcId="{EF6F442F-7A92-482C-B1B6-177A335580E4}" destId="{D2FB9E57-03B3-489B-AB6D-93A5DE896FE2}" srcOrd="0" destOrd="0" presId="urn:microsoft.com/office/officeart/2005/8/layout/cycle2"/>
    <dgm:cxn modelId="{48A3C30B-5461-4798-A5E8-63DFFD14B58E}" type="presParOf" srcId="{4795A08C-9C1F-4BF9-B145-3C44B7521F68}" destId="{859BBA23-5C22-4AC0-A1AF-8E63B9491A84}" srcOrd="0" destOrd="0" presId="urn:microsoft.com/office/officeart/2005/8/layout/cycle2"/>
    <dgm:cxn modelId="{443DE688-76BF-45D2-9CA1-4A93D2544919}" type="presParOf" srcId="{4795A08C-9C1F-4BF9-B145-3C44B7521F68}" destId="{F7F9BDBA-350A-47F5-B75D-3DD00D5A0F39}" srcOrd="1" destOrd="0" presId="urn:microsoft.com/office/officeart/2005/8/layout/cycle2"/>
    <dgm:cxn modelId="{2C048B0A-4107-4B41-9A51-71E7C67790FC}" type="presParOf" srcId="{F7F9BDBA-350A-47F5-B75D-3DD00D5A0F39}" destId="{525AF96D-5276-4624-8151-40073C5ACAAB}" srcOrd="0" destOrd="0" presId="urn:microsoft.com/office/officeart/2005/8/layout/cycle2"/>
    <dgm:cxn modelId="{5D6F8AB1-9D7A-472D-811B-4D3C7E627ECD}" type="presParOf" srcId="{4795A08C-9C1F-4BF9-B145-3C44B7521F68}" destId="{65D8CDF2-ACBA-431A-9D88-70B1728EF788}" srcOrd="2" destOrd="0" presId="urn:microsoft.com/office/officeart/2005/8/layout/cycle2"/>
    <dgm:cxn modelId="{2F6B1936-69D6-4C8C-A0DD-CC7732767DCF}" type="presParOf" srcId="{4795A08C-9C1F-4BF9-B145-3C44B7521F68}" destId="{91859BEB-AA01-4DE8-8B1E-C2A84AA889F5}" srcOrd="3" destOrd="0" presId="urn:microsoft.com/office/officeart/2005/8/layout/cycle2"/>
    <dgm:cxn modelId="{FEE14D01-9F17-4894-A6EA-9FF4A66131E6}" type="presParOf" srcId="{91859BEB-AA01-4DE8-8B1E-C2A84AA889F5}" destId="{AAB7C230-03B4-4CBD-86E5-9543A84D6E06}" srcOrd="0" destOrd="0" presId="urn:microsoft.com/office/officeart/2005/8/layout/cycle2"/>
    <dgm:cxn modelId="{63DD9AD6-40A1-4FF5-AB0D-91440AD91EC8}" type="presParOf" srcId="{4795A08C-9C1F-4BF9-B145-3C44B7521F68}" destId="{87646459-36DB-4706-B2A4-BA947D53E6EF}" srcOrd="4" destOrd="0" presId="urn:microsoft.com/office/officeart/2005/8/layout/cycle2"/>
    <dgm:cxn modelId="{BA7E8E91-608A-4E8B-B0F6-11C8272A02ED}" type="presParOf" srcId="{4795A08C-9C1F-4BF9-B145-3C44B7521F68}" destId="{7E65A0E4-96A8-414E-B66F-4525F231E910}" srcOrd="5" destOrd="0" presId="urn:microsoft.com/office/officeart/2005/8/layout/cycle2"/>
    <dgm:cxn modelId="{97D5C0EF-47AF-4E6B-A978-97394B35844B}" type="presParOf" srcId="{7E65A0E4-96A8-414E-B66F-4525F231E910}" destId="{230E8A0F-E59D-403E-8EED-0D7A21E0B213}" srcOrd="0" destOrd="0" presId="urn:microsoft.com/office/officeart/2005/8/layout/cycle2"/>
    <dgm:cxn modelId="{478F628F-2942-4C85-A748-C71BB1628AD9}" type="presParOf" srcId="{4795A08C-9C1F-4BF9-B145-3C44B7521F68}" destId="{AC3B86FC-7A92-4955-ADDF-CDE47BBB2011}" srcOrd="6" destOrd="0" presId="urn:microsoft.com/office/officeart/2005/8/layout/cycle2"/>
    <dgm:cxn modelId="{BCF7BA4E-9608-4605-AFCC-1AEF70A8B695}" type="presParOf" srcId="{4795A08C-9C1F-4BF9-B145-3C44B7521F68}" destId="{D2FB9E57-03B3-489B-AB6D-93A5DE896FE2}" srcOrd="7" destOrd="0" presId="urn:microsoft.com/office/officeart/2005/8/layout/cycle2"/>
    <dgm:cxn modelId="{F5525A76-B918-4580-A64C-C690D63EA948}" type="presParOf" srcId="{D2FB9E57-03B3-489B-AB6D-93A5DE896FE2}" destId="{94E30533-CFEE-4775-9662-AF4A58687C69}" srcOrd="0" destOrd="0" presId="urn:microsoft.com/office/officeart/2005/8/layout/cycle2"/>
    <dgm:cxn modelId="{7A2FF375-D58D-4E06-AC03-CA2078146589}" type="presParOf" srcId="{4795A08C-9C1F-4BF9-B145-3C44B7521F68}" destId="{0F8DC6F7-93BF-4E95-9662-C2D8549354E7}" srcOrd="8" destOrd="0" presId="urn:microsoft.com/office/officeart/2005/8/layout/cycle2"/>
    <dgm:cxn modelId="{82B1BDDF-CAE7-45EB-84C5-966AB0688922}" type="presParOf" srcId="{4795A08C-9C1F-4BF9-B145-3C44B7521F68}" destId="{A15A4934-8D9E-4574-B8B2-06304AE24A71}" srcOrd="9" destOrd="0" presId="urn:microsoft.com/office/officeart/2005/8/layout/cycle2"/>
    <dgm:cxn modelId="{CACAE05A-349A-486D-AA10-01777E9C8307}" type="presParOf" srcId="{A15A4934-8D9E-4574-B8B2-06304AE24A71}" destId="{84EAE6A7-7FC5-4044-91B6-509B3C1E53FF}" srcOrd="0" destOrd="0" presId="urn:microsoft.com/office/officeart/2005/8/layout/cycle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CC7D68-470D-48A3-883E-9F9D48D8C97A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74E24D-98EF-409B-9A20-237EF8B4AA79}">
      <dgm:prSet custT="1"/>
      <dgm:spPr>
        <a:ln>
          <a:solidFill>
            <a:srgbClr val="FFFF00"/>
          </a:solidFill>
        </a:ln>
      </dgm:spPr>
      <dgm:t>
        <a:bodyPr/>
        <a:lstStyle/>
        <a:p>
          <a:pPr rtl="0"/>
          <a:r>
            <a:rPr lang="ru-RU" sz="1050" b="1" dirty="0" smtClean="0">
              <a:solidFill>
                <a:srgbClr val="FFFF00"/>
              </a:solidFill>
            </a:rPr>
            <a:t>СОБЛЮДАТЬ ГРАНИЦЫ ДОЗВОЛЕННОГО</a:t>
          </a:r>
          <a:endParaRPr lang="ru-RU" sz="1050" b="1" dirty="0">
            <a:solidFill>
              <a:srgbClr val="FFFF00"/>
            </a:solidFill>
          </a:endParaRPr>
        </a:p>
      </dgm:t>
    </dgm:pt>
    <dgm:pt modelId="{15DEDCF8-7964-42A3-A75F-9FF250433592}" type="parTrans" cxnId="{0D05E64C-9F71-4920-BC93-0012764618B7}">
      <dgm:prSet/>
      <dgm:spPr/>
      <dgm:t>
        <a:bodyPr/>
        <a:lstStyle/>
        <a:p>
          <a:endParaRPr lang="ru-RU"/>
        </a:p>
      </dgm:t>
    </dgm:pt>
    <dgm:pt modelId="{C8432E4D-3103-426F-9605-20357F09A206}" type="sibTrans" cxnId="{0D05E64C-9F71-4920-BC93-0012764618B7}">
      <dgm:prSet/>
      <dgm:spPr/>
      <dgm:t>
        <a:bodyPr/>
        <a:lstStyle/>
        <a:p>
          <a:endParaRPr lang="ru-RU"/>
        </a:p>
      </dgm:t>
    </dgm:pt>
    <dgm:pt modelId="{3D14CE03-D204-4D5E-B80F-EF83BC250055}">
      <dgm:prSet custT="1"/>
      <dgm:spPr>
        <a:ln>
          <a:solidFill>
            <a:srgbClr val="FFFF00"/>
          </a:solidFill>
        </a:ln>
      </dgm:spPr>
      <dgm:t>
        <a:bodyPr/>
        <a:lstStyle/>
        <a:p>
          <a:pPr rtl="0"/>
          <a:r>
            <a:rPr lang="ru-RU" sz="1000" b="1" dirty="0" smtClean="0">
              <a:solidFill>
                <a:srgbClr val="FFFF00"/>
              </a:solidFill>
            </a:rPr>
            <a:t>УСТАНОВИТЬ ПРАВИЛА</a:t>
          </a:r>
          <a:endParaRPr lang="ru-RU" sz="1000" b="1" dirty="0">
            <a:solidFill>
              <a:srgbClr val="FFFF00"/>
            </a:solidFill>
          </a:endParaRPr>
        </a:p>
      </dgm:t>
    </dgm:pt>
    <dgm:pt modelId="{893E4F16-9EFB-4E9A-AB6A-459B579FDFCC}" type="parTrans" cxnId="{894D4567-1A33-4B56-B04B-74CBE6961723}">
      <dgm:prSet/>
      <dgm:spPr/>
      <dgm:t>
        <a:bodyPr/>
        <a:lstStyle/>
        <a:p>
          <a:endParaRPr lang="ru-RU"/>
        </a:p>
      </dgm:t>
    </dgm:pt>
    <dgm:pt modelId="{8C89D3B0-6C85-4F07-B537-86B44A855A32}" type="sibTrans" cxnId="{894D4567-1A33-4B56-B04B-74CBE6961723}">
      <dgm:prSet/>
      <dgm:spPr/>
      <dgm:t>
        <a:bodyPr/>
        <a:lstStyle/>
        <a:p>
          <a:endParaRPr lang="ru-RU"/>
        </a:p>
      </dgm:t>
    </dgm:pt>
    <dgm:pt modelId="{50B4FE3A-C99A-4AF4-8FD9-FA1144124E43}">
      <dgm:prSet/>
      <dgm:spPr>
        <a:ln>
          <a:solidFill>
            <a:srgbClr val="FFFF00"/>
          </a:solidFill>
        </a:ln>
      </dgm:spPr>
      <dgm:t>
        <a:bodyPr/>
        <a:lstStyle/>
        <a:p>
          <a:pPr rtl="0"/>
          <a:r>
            <a:rPr lang="ru-RU" b="1" dirty="0" smtClean="0">
              <a:solidFill>
                <a:srgbClr val="FFFF00"/>
              </a:solidFill>
            </a:rPr>
            <a:t>НЕ ЛИШАТЬ ЛЮБВИ</a:t>
          </a:r>
          <a:endParaRPr lang="ru-RU" b="1" dirty="0">
            <a:solidFill>
              <a:srgbClr val="FFFF00"/>
            </a:solidFill>
          </a:endParaRPr>
        </a:p>
      </dgm:t>
    </dgm:pt>
    <dgm:pt modelId="{914A4EE4-905C-4D0F-8EC4-D66773B07F35}" type="parTrans" cxnId="{690264DB-A0F9-4C74-A529-1DB78E763EB0}">
      <dgm:prSet/>
      <dgm:spPr/>
      <dgm:t>
        <a:bodyPr/>
        <a:lstStyle/>
        <a:p>
          <a:endParaRPr lang="ru-RU"/>
        </a:p>
      </dgm:t>
    </dgm:pt>
    <dgm:pt modelId="{3DB40622-57DB-427D-8777-687887705B45}" type="sibTrans" cxnId="{690264DB-A0F9-4C74-A529-1DB78E763EB0}">
      <dgm:prSet/>
      <dgm:spPr/>
      <dgm:t>
        <a:bodyPr/>
        <a:lstStyle/>
        <a:p>
          <a:endParaRPr lang="ru-RU"/>
        </a:p>
      </dgm:t>
    </dgm:pt>
    <dgm:pt modelId="{E21E6470-8652-428F-85C4-B327E90BA1B0}" type="pres">
      <dgm:prSet presAssocID="{52CC7D68-470D-48A3-883E-9F9D48D8C97A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3FF4F3-781A-477E-9F85-A5B9F79846DF}" type="pres">
      <dgm:prSet presAssocID="{52CC7D68-470D-48A3-883E-9F9D48D8C97A}" presName="cycle" presStyleCnt="0"/>
      <dgm:spPr/>
      <dgm:t>
        <a:bodyPr/>
        <a:lstStyle/>
        <a:p>
          <a:endParaRPr lang="ru-RU"/>
        </a:p>
      </dgm:t>
    </dgm:pt>
    <dgm:pt modelId="{6886F672-DD5A-48DF-BF5A-6A039771CD8A}" type="pres">
      <dgm:prSet presAssocID="{52CC7D68-470D-48A3-883E-9F9D48D8C97A}" presName="centerShape" presStyleCnt="0"/>
      <dgm:spPr/>
      <dgm:t>
        <a:bodyPr/>
        <a:lstStyle/>
        <a:p>
          <a:endParaRPr lang="ru-RU"/>
        </a:p>
      </dgm:t>
    </dgm:pt>
    <dgm:pt modelId="{4CA71D41-BFAA-41CE-A171-4BAF75CFB5BF}" type="pres">
      <dgm:prSet presAssocID="{52CC7D68-470D-48A3-883E-9F9D48D8C97A}" presName="connSite" presStyleLbl="node1" presStyleIdx="0" presStyleCnt="4"/>
      <dgm:spPr/>
      <dgm:t>
        <a:bodyPr/>
        <a:lstStyle/>
        <a:p>
          <a:endParaRPr lang="ru-RU"/>
        </a:p>
      </dgm:t>
    </dgm:pt>
    <dgm:pt modelId="{0D252DFD-509E-4E52-8509-E8C75AFA3611}" type="pres">
      <dgm:prSet presAssocID="{52CC7D68-470D-48A3-883E-9F9D48D8C97A}" presName="visible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79BFACF2-A016-43BF-8BD8-0EB0EB09C367}" type="pres">
      <dgm:prSet presAssocID="{15DEDCF8-7964-42A3-A75F-9FF250433592}" presName="Name25" presStyleLbl="parChTrans1D1" presStyleIdx="0" presStyleCnt="3"/>
      <dgm:spPr/>
      <dgm:t>
        <a:bodyPr/>
        <a:lstStyle/>
        <a:p>
          <a:endParaRPr lang="ru-RU"/>
        </a:p>
      </dgm:t>
    </dgm:pt>
    <dgm:pt modelId="{234FD58A-97FE-4AE8-9410-984204456C7D}" type="pres">
      <dgm:prSet presAssocID="{0574E24D-98EF-409B-9A20-237EF8B4AA79}" presName="node" presStyleCnt="0"/>
      <dgm:spPr/>
      <dgm:t>
        <a:bodyPr/>
        <a:lstStyle/>
        <a:p>
          <a:endParaRPr lang="ru-RU"/>
        </a:p>
      </dgm:t>
    </dgm:pt>
    <dgm:pt modelId="{E05F38B7-05EF-482B-BA85-F397D2267426}" type="pres">
      <dgm:prSet presAssocID="{0574E24D-98EF-409B-9A20-237EF8B4AA79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BA6607-1194-451C-B91B-F08074B363C8}" type="pres">
      <dgm:prSet presAssocID="{0574E24D-98EF-409B-9A20-237EF8B4AA79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C7D681-FDE4-4426-B8BD-DAEDC0582D23}" type="pres">
      <dgm:prSet presAssocID="{893E4F16-9EFB-4E9A-AB6A-459B579FDFCC}" presName="Name25" presStyleLbl="parChTrans1D1" presStyleIdx="1" presStyleCnt="3"/>
      <dgm:spPr/>
      <dgm:t>
        <a:bodyPr/>
        <a:lstStyle/>
        <a:p>
          <a:endParaRPr lang="ru-RU"/>
        </a:p>
      </dgm:t>
    </dgm:pt>
    <dgm:pt modelId="{C87F2D5B-D0E3-4E61-87FE-ED43C0C9FA4E}" type="pres">
      <dgm:prSet presAssocID="{3D14CE03-D204-4D5E-B80F-EF83BC250055}" presName="node" presStyleCnt="0"/>
      <dgm:spPr/>
      <dgm:t>
        <a:bodyPr/>
        <a:lstStyle/>
        <a:p>
          <a:endParaRPr lang="ru-RU"/>
        </a:p>
      </dgm:t>
    </dgm:pt>
    <dgm:pt modelId="{6558AB11-BB7B-41D4-BB7D-F015987942C6}" type="pres">
      <dgm:prSet presAssocID="{3D14CE03-D204-4D5E-B80F-EF83BC250055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7FB5CD-B555-4A53-951A-DBB31787FBAA}" type="pres">
      <dgm:prSet presAssocID="{3D14CE03-D204-4D5E-B80F-EF83BC250055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A4F83-C238-4E4E-B053-BF447814F2BC}" type="pres">
      <dgm:prSet presAssocID="{914A4EE4-905C-4D0F-8EC4-D66773B07F35}" presName="Name25" presStyleLbl="parChTrans1D1" presStyleIdx="2" presStyleCnt="3"/>
      <dgm:spPr/>
      <dgm:t>
        <a:bodyPr/>
        <a:lstStyle/>
        <a:p>
          <a:endParaRPr lang="ru-RU"/>
        </a:p>
      </dgm:t>
    </dgm:pt>
    <dgm:pt modelId="{94CCC910-EA22-4A7C-8C06-F2C7374A1B83}" type="pres">
      <dgm:prSet presAssocID="{50B4FE3A-C99A-4AF4-8FD9-FA1144124E43}" presName="node" presStyleCnt="0"/>
      <dgm:spPr/>
      <dgm:t>
        <a:bodyPr/>
        <a:lstStyle/>
        <a:p>
          <a:endParaRPr lang="ru-RU"/>
        </a:p>
      </dgm:t>
    </dgm:pt>
    <dgm:pt modelId="{E9EAD4D3-55D7-4248-8CE5-50A121A0A183}" type="pres">
      <dgm:prSet presAssocID="{50B4FE3A-C99A-4AF4-8FD9-FA1144124E43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7FB08A-AEF1-4911-A22D-A538BC1098B1}" type="pres">
      <dgm:prSet presAssocID="{50B4FE3A-C99A-4AF4-8FD9-FA1144124E43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EFD0E8-48C0-4AF0-A99D-36A6C7BA37C8}" type="presOf" srcId="{50B4FE3A-C99A-4AF4-8FD9-FA1144124E43}" destId="{E9EAD4D3-55D7-4248-8CE5-50A121A0A183}" srcOrd="0" destOrd="0" presId="urn:microsoft.com/office/officeart/2005/8/layout/radial2"/>
    <dgm:cxn modelId="{FB8E5E9D-0596-43B2-966D-1D2084713DC3}" type="presOf" srcId="{15DEDCF8-7964-42A3-A75F-9FF250433592}" destId="{79BFACF2-A016-43BF-8BD8-0EB0EB09C367}" srcOrd="0" destOrd="0" presId="urn:microsoft.com/office/officeart/2005/8/layout/radial2"/>
    <dgm:cxn modelId="{9B005BDC-8FC0-4314-BB4B-A7AB8F1E9733}" type="presOf" srcId="{914A4EE4-905C-4D0F-8EC4-D66773B07F35}" destId="{EF0A4F83-C238-4E4E-B053-BF447814F2BC}" srcOrd="0" destOrd="0" presId="urn:microsoft.com/office/officeart/2005/8/layout/radial2"/>
    <dgm:cxn modelId="{7EF6EEC8-7FF0-4066-87B9-B597DBD4B7A8}" type="presOf" srcId="{893E4F16-9EFB-4E9A-AB6A-459B579FDFCC}" destId="{ECC7D681-FDE4-4426-B8BD-DAEDC0582D23}" srcOrd="0" destOrd="0" presId="urn:microsoft.com/office/officeart/2005/8/layout/radial2"/>
    <dgm:cxn modelId="{0D05E64C-9F71-4920-BC93-0012764618B7}" srcId="{52CC7D68-470D-48A3-883E-9F9D48D8C97A}" destId="{0574E24D-98EF-409B-9A20-237EF8B4AA79}" srcOrd="0" destOrd="0" parTransId="{15DEDCF8-7964-42A3-A75F-9FF250433592}" sibTransId="{C8432E4D-3103-426F-9605-20357F09A206}"/>
    <dgm:cxn modelId="{7ECB18B4-1D69-4EB1-A9A1-5D66CD00DA22}" type="presOf" srcId="{0574E24D-98EF-409B-9A20-237EF8B4AA79}" destId="{E05F38B7-05EF-482B-BA85-F397D2267426}" srcOrd="0" destOrd="0" presId="urn:microsoft.com/office/officeart/2005/8/layout/radial2"/>
    <dgm:cxn modelId="{D8A373E8-FF2D-4EFB-B490-8A686CE3EE1D}" type="presOf" srcId="{52CC7D68-470D-48A3-883E-9F9D48D8C97A}" destId="{E21E6470-8652-428F-85C4-B327E90BA1B0}" srcOrd="0" destOrd="0" presId="urn:microsoft.com/office/officeart/2005/8/layout/radial2"/>
    <dgm:cxn modelId="{690264DB-A0F9-4C74-A529-1DB78E763EB0}" srcId="{52CC7D68-470D-48A3-883E-9F9D48D8C97A}" destId="{50B4FE3A-C99A-4AF4-8FD9-FA1144124E43}" srcOrd="2" destOrd="0" parTransId="{914A4EE4-905C-4D0F-8EC4-D66773B07F35}" sibTransId="{3DB40622-57DB-427D-8777-687887705B45}"/>
    <dgm:cxn modelId="{894D4567-1A33-4B56-B04B-74CBE6961723}" srcId="{52CC7D68-470D-48A3-883E-9F9D48D8C97A}" destId="{3D14CE03-D204-4D5E-B80F-EF83BC250055}" srcOrd="1" destOrd="0" parTransId="{893E4F16-9EFB-4E9A-AB6A-459B579FDFCC}" sibTransId="{8C89D3B0-6C85-4F07-B537-86B44A855A32}"/>
    <dgm:cxn modelId="{D6894C14-D85F-47D9-B847-4A8D940A3E54}" type="presOf" srcId="{3D14CE03-D204-4D5E-B80F-EF83BC250055}" destId="{6558AB11-BB7B-41D4-BB7D-F015987942C6}" srcOrd="0" destOrd="0" presId="urn:microsoft.com/office/officeart/2005/8/layout/radial2"/>
    <dgm:cxn modelId="{18AE1FEF-BBB2-4795-A05B-72DAE8322A76}" type="presParOf" srcId="{E21E6470-8652-428F-85C4-B327E90BA1B0}" destId="{223FF4F3-781A-477E-9F85-A5B9F79846DF}" srcOrd="0" destOrd="0" presId="urn:microsoft.com/office/officeart/2005/8/layout/radial2"/>
    <dgm:cxn modelId="{E1C8869A-1DA7-4C62-B655-1FDBE837C03A}" type="presParOf" srcId="{223FF4F3-781A-477E-9F85-A5B9F79846DF}" destId="{6886F672-DD5A-48DF-BF5A-6A039771CD8A}" srcOrd="0" destOrd="0" presId="urn:microsoft.com/office/officeart/2005/8/layout/radial2"/>
    <dgm:cxn modelId="{8489A6F0-82CA-4E15-83F3-7948784D510C}" type="presParOf" srcId="{6886F672-DD5A-48DF-BF5A-6A039771CD8A}" destId="{4CA71D41-BFAA-41CE-A171-4BAF75CFB5BF}" srcOrd="0" destOrd="0" presId="urn:microsoft.com/office/officeart/2005/8/layout/radial2"/>
    <dgm:cxn modelId="{D6869460-ECDB-4C73-B3A5-D5462A100610}" type="presParOf" srcId="{6886F672-DD5A-48DF-BF5A-6A039771CD8A}" destId="{0D252DFD-509E-4E52-8509-E8C75AFA3611}" srcOrd="1" destOrd="0" presId="urn:microsoft.com/office/officeart/2005/8/layout/radial2"/>
    <dgm:cxn modelId="{B15DAA40-5878-4069-9BB0-291304389F81}" type="presParOf" srcId="{223FF4F3-781A-477E-9F85-A5B9F79846DF}" destId="{79BFACF2-A016-43BF-8BD8-0EB0EB09C367}" srcOrd="1" destOrd="0" presId="urn:microsoft.com/office/officeart/2005/8/layout/radial2"/>
    <dgm:cxn modelId="{21F87FC4-1DD5-4514-BEFC-3A0B7C6A6B7F}" type="presParOf" srcId="{223FF4F3-781A-477E-9F85-A5B9F79846DF}" destId="{234FD58A-97FE-4AE8-9410-984204456C7D}" srcOrd="2" destOrd="0" presId="urn:microsoft.com/office/officeart/2005/8/layout/radial2"/>
    <dgm:cxn modelId="{E11634BB-50E9-4508-8152-24DFAE2BBEF4}" type="presParOf" srcId="{234FD58A-97FE-4AE8-9410-984204456C7D}" destId="{E05F38B7-05EF-482B-BA85-F397D2267426}" srcOrd="0" destOrd="0" presId="urn:microsoft.com/office/officeart/2005/8/layout/radial2"/>
    <dgm:cxn modelId="{51C951E6-D4C1-4786-8C82-1D8D4DC438BD}" type="presParOf" srcId="{234FD58A-97FE-4AE8-9410-984204456C7D}" destId="{52BA6607-1194-451C-B91B-F08074B363C8}" srcOrd="1" destOrd="0" presId="urn:microsoft.com/office/officeart/2005/8/layout/radial2"/>
    <dgm:cxn modelId="{549C71D9-3BFC-44AF-AA4C-2E0FDE537685}" type="presParOf" srcId="{223FF4F3-781A-477E-9F85-A5B9F79846DF}" destId="{ECC7D681-FDE4-4426-B8BD-DAEDC0582D23}" srcOrd="3" destOrd="0" presId="urn:microsoft.com/office/officeart/2005/8/layout/radial2"/>
    <dgm:cxn modelId="{3834E156-32B7-49AA-B1E1-5BF20395CABA}" type="presParOf" srcId="{223FF4F3-781A-477E-9F85-A5B9F79846DF}" destId="{C87F2D5B-D0E3-4E61-87FE-ED43C0C9FA4E}" srcOrd="4" destOrd="0" presId="urn:microsoft.com/office/officeart/2005/8/layout/radial2"/>
    <dgm:cxn modelId="{AD0D39D0-C5DC-4108-B2B2-7206C82C833D}" type="presParOf" srcId="{C87F2D5B-D0E3-4E61-87FE-ED43C0C9FA4E}" destId="{6558AB11-BB7B-41D4-BB7D-F015987942C6}" srcOrd="0" destOrd="0" presId="urn:microsoft.com/office/officeart/2005/8/layout/radial2"/>
    <dgm:cxn modelId="{EC7E6C79-31C2-4804-8AB8-637C5D62BFD4}" type="presParOf" srcId="{C87F2D5B-D0E3-4E61-87FE-ED43C0C9FA4E}" destId="{5B7FB5CD-B555-4A53-951A-DBB31787FBAA}" srcOrd="1" destOrd="0" presId="urn:microsoft.com/office/officeart/2005/8/layout/radial2"/>
    <dgm:cxn modelId="{C7ABF5D0-51D9-4B58-887D-B1162ACB4F61}" type="presParOf" srcId="{223FF4F3-781A-477E-9F85-A5B9F79846DF}" destId="{EF0A4F83-C238-4E4E-B053-BF447814F2BC}" srcOrd="5" destOrd="0" presId="urn:microsoft.com/office/officeart/2005/8/layout/radial2"/>
    <dgm:cxn modelId="{C1B78D4F-4310-4B27-8678-690605155546}" type="presParOf" srcId="{223FF4F3-781A-477E-9F85-A5B9F79846DF}" destId="{94CCC910-EA22-4A7C-8C06-F2C7374A1B83}" srcOrd="6" destOrd="0" presId="urn:microsoft.com/office/officeart/2005/8/layout/radial2"/>
    <dgm:cxn modelId="{D568E932-A33A-4300-8F3C-CAEC58CFEFC8}" type="presParOf" srcId="{94CCC910-EA22-4A7C-8C06-F2C7374A1B83}" destId="{E9EAD4D3-55D7-4248-8CE5-50A121A0A183}" srcOrd="0" destOrd="0" presId="urn:microsoft.com/office/officeart/2005/8/layout/radial2"/>
    <dgm:cxn modelId="{B8F7670C-0DF2-483C-8081-77CB7482CD0A}" type="presParOf" srcId="{94CCC910-EA22-4A7C-8C06-F2C7374A1B83}" destId="{2B7FB08A-AEF1-4911-A22D-A538BC1098B1}" srcOrd="1" destOrd="0" presId="urn:microsoft.com/office/officeart/2005/8/layout/radial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96955C-F0F7-40E3-ABA4-36BB8E951218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>
        <a:scene3d>
          <a:camera prst="orthographicFront"/>
          <a:lightRig rig="threePt" dir="t"/>
        </a:scene3d>
      </dgm:spPr>
    </dgm:pt>
    <dgm:pt modelId="{647684B8-A770-410D-9BDC-C7D0E3D85A6E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2400" b="1" dirty="0" smtClean="0">
              <a:solidFill>
                <a:srgbClr val="FFFF00"/>
              </a:solidFill>
            </a:rPr>
            <a:t>ДЕЙСТВИЯ РОДИТЕЛЕЙ</a:t>
          </a:r>
          <a:endParaRPr lang="ru-RU" sz="2400" b="1" dirty="0">
            <a:solidFill>
              <a:srgbClr val="FFFF00"/>
            </a:solidFill>
          </a:endParaRPr>
        </a:p>
      </dgm:t>
    </dgm:pt>
    <dgm:pt modelId="{747C32CD-76D7-4BA4-BD72-15A0A818D041}" type="parTrans" cxnId="{6DC47E81-6090-4A9A-95F0-AB0218662F2C}">
      <dgm:prSet/>
      <dgm:spPr/>
      <dgm:t>
        <a:bodyPr/>
        <a:lstStyle/>
        <a:p>
          <a:endParaRPr lang="ru-RU"/>
        </a:p>
      </dgm:t>
    </dgm:pt>
    <dgm:pt modelId="{8D7412E3-C7B9-478B-BA32-D4122482FF6D}" type="sibTrans" cxnId="{6DC47E81-6090-4A9A-95F0-AB0218662F2C}">
      <dgm:prSet/>
      <dgm:spPr/>
      <dgm:t>
        <a:bodyPr/>
        <a:lstStyle/>
        <a:p>
          <a:endParaRPr lang="ru-RU"/>
        </a:p>
      </dgm:t>
    </dgm:pt>
    <dgm:pt modelId="{86FFE775-95A2-46B3-8375-EC5B5DB3BB2B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800" b="1" dirty="0" smtClean="0">
              <a:solidFill>
                <a:srgbClr val="FFFF00"/>
              </a:solidFill>
            </a:rPr>
            <a:t>МЫСЛИ</a:t>
          </a:r>
          <a:br>
            <a:rPr lang="ru-RU" sz="2800" b="1" dirty="0" smtClean="0">
              <a:solidFill>
                <a:srgbClr val="FFFF00"/>
              </a:solidFill>
            </a:rPr>
          </a:br>
          <a:r>
            <a:rPr lang="ru-RU" sz="2800" b="1" dirty="0" smtClean="0">
              <a:solidFill>
                <a:srgbClr val="FFFF00"/>
              </a:solidFill>
            </a:rPr>
            <a:t>ЧУВСТВА</a:t>
          </a:r>
          <a:endParaRPr lang="ru-RU" sz="2800" b="1" dirty="0">
            <a:solidFill>
              <a:srgbClr val="FFFF00"/>
            </a:solidFill>
          </a:endParaRPr>
        </a:p>
      </dgm:t>
    </dgm:pt>
    <dgm:pt modelId="{FDE82F64-3815-493E-A03A-0C5B8F58004E}" type="parTrans" cxnId="{4B98BC66-5308-4758-91A7-A12087B0DD41}">
      <dgm:prSet/>
      <dgm:spPr/>
      <dgm:t>
        <a:bodyPr/>
        <a:lstStyle/>
        <a:p>
          <a:endParaRPr lang="ru-RU"/>
        </a:p>
      </dgm:t>
    </dgm:pt>
    <dgm:pt modelId="{3670EDEE-3C6F-40AC-86E2-AC3E50FA3D8E}" type="sibTrans" cxnId="{4B98BC66-5308-4758-91A7-A12087B0DD41}">
      <dgm:prSet/>
      <dgm:spPr/>
      <dgm:t>
        <a:bodyPr/>
        <a:lstStyle/>
        <a:p>
          <a:endParaRPr lang="ru-RU"/>
        </a:p>
      </dgm:t>
    </dgm:pt>
    <dgm:pt modelId="{A1A41CF1-F255-46B0-8390-C44D544BF6C1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800" b="1" dirty="0" smtClean="0">
              <a:solidFill>
                <a:srgbClr val="FFFF00"/>
              </a:solidFill>
            </a:rPr>
            <a:t>СИТУАЦИЯ</a:t>
          </a:r>
          <a:endParaRPr lang="ru-RU" sz="2800" b="1" dirty="0">
            <a:solidFill>
              <a:srgbClr val="FFFF00"/>
            </a:solidFill>
          </a:endParaRPr>
        </a:p>
      </dgm:t>
    </dgm:pt>
    <dgm:pt modelId="{768E90ED-5226-48DF-958C-F53339CF8FE3}" type="parTrans" cxnId="{1C0AC3DB-4654-4B55-9EBB-E14AEB15A21F}">
      <dgm:prSet/>
      <dgm:spPr/>
      <dgm:t>
        <a:bodyPr/>
        <a:lstStyle/>
        <a:p>
          <a:endParaRPr lang="ru-RU"/>
        </a:p>
      </dgm:t>
    </dgm:pt>
    <dgm:pt modelId="{DC5542D0-8C4B-4962-888D-40F0B1BF7243}" type="sibTrans" cxnId="{1C0AC3DB-4654-4B55-9EBB-E14AEB15A21F}">
      <dgm:prSet/>
      <dgm:spPr/>
      <dgm:t>
        <a:bodyPr/>
        <a:lstStyle/>
        <a:p>
          <a:endParaRPr lang="ru-RU"/>
        </a:p>
      </dgm:t>
    </dgm:pt>
    <dgm:pt modelId="{0A30C007-D7B2-40AC-B2AD-D5EAB096FDF3}" type="pres">
      <dgm:prSet presAssocID="{CF96955C-F0F7-40E3-ABA4-36BB8E951218}" presName="Name0" presStyleCnt="0">
        <dgm:presLayoutVars>
          <dgm:dir/>
          <dgm:animLvl val="lvl"/>
          <dgm:resizeHandles val="exact"/>
        </dgm:presLayoutVars>
      </dgm:prSet>
      <dgm:spPr/>
    </dgm:pt>
    <dgm:pt modelId="{670CCC0B-51F8-4106-BCCF-0265BC9D6D44}" type="pres">
      <dgm:prSet presAssocID="{647684B8-A770-410D-9BDC-C7D0E3D85A6E}" presName="Name8" presStyleCnt="0"/>
      <dgm:spPr/>
    </dgm:pt>
    <dgm:pt modelId="{D9077587-A6F8-45D4-B8DD-7279076BAAC7}" type="pres">
      <dgm:prSet presAssocID="{647684B8-A770-410D-9BDC-C7D0E3D85A6E}" presName="level" presStyleLbl="node1" presStyleIdx="0" presStyleCnt="3" custScaleX="107142" custScaleY="123951" custLinFactNeighborX="3125" custLinFactNeighborY="-156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C64A72-0098-4FBF-99D5-3A738B997FFD}" type="pres">
      <dgm:prSet presAssocID="{647684B8-A770-410D-9BDC-C7D0E3D85A6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9FBD37-9121-446A-A144-02A60C742C52}" type="pres">
      <dgm:prSet presAssocID="{86FFE775-95A2-46B3-8375-EC5B5DB3BB2B}" presName="Name8" presStyleCnt="0"/>
      <dgm:spPr/>
    </dgm:pt>
    <dgm:pt modelId="{1CCE748D-09EF-4E1B-B6B1-07FCAB92683A}" type="pres">
      <dgm:prSet presAssocID="{86FFE775-95A2-46B3-8375-EC5B5DB3BB2B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101348-ABC7-44CD-974B-F0C54C65DC3D}" type="pres">
      <dgm:prSet presAssocID="{86FFE775-95A2-46B3-8375-EC5B5DB3BB2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EBCB76-3893-4D21-B6AA-D1CC5E9A92F2}" type="pres">
      <dgm:prSet presAssocID="{A1A41CF1-F255-46B0-8390-C44D544BF6C1}" presName="Name8" presStyleCnt="0"/>
      <dgm:spPr/>
    </dgm:pt>
    <dgm:pt modelId="{AA61FAEB-6C46-4BD9-990C-881DB809AA37}" type="pres">
      <dgm:prSet presAssocID="{A1A41CF1-F255-46B0-8390-C44D544BF6C1}" presName="level" presStyleLbl="node1" presStyleIdx="2" presStyleCnt="3" custLinFactNeighborX="-348" custLinFactNeighborY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ED288B-C231-48CC-A6FF-A1207648B0D7}" type="pres">
      <dgm:prSet presAssocID="{A1A41CF1-F255-46B0-8390-C44D544BF6C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98BC66-5308-4758-91A7-A12087B0DD41}" srcId="{CF96955C-F0F7-40E3-ABA4-36BB8E951218}" destId="{86FFE775-95A2-46B3-8375-EC5B5DB3BB2B}" srcOrd="1" destOrd="0" parTransId="{FDE82F64-3815-493E-A03A-0C5B8F58004E}" sibTransId="{3670EDEE-3C6F-40AC-86E2-AC3E50FA3D8E}"/>
    <dgm:cxn modelId="{B4B2024C-DE20-435F-A2B9-46D12BDF1082}" type="presOf" srcId="{A1A41CF1-F255-46B0-8390-C44D544BF6C1}" destId="{30ED288B-C231-48CC-A6FF-A1207648B0D7}" srcOrd="1" destOrd="0" presId="urn:microsoft.com/office/officeart/2005/8/layout/pyramid1"/>
    <dgm:cxn modelId="{0F3C4F04-DB43-4FCE-899C-09524E7C8DD6}" type="presOf" srcId="{86FFE775-95A2-46B3-8375-EC5B5DB3BB2B}" destId="{4B101348-ABC7-44CD-974B-F0C54C65DC3D}" srcOrd="1" destOrd="0" presId="urn:microsoft.com/office/officeart/2005/8/layout/pyramid1"/>
    <dgm:cxn modelId="{6DC47E81-6090-4A9A-95F0-AB0218662F2C}" srcId="{CF96955C-F0F7-40E3-ABA4-36BB8E951218}" destId="{647684B8-A770-410D-9BDC-C7D0E3D85A6E}" srcOrd="0" destOrd="0" parTransId="{747C32CD-76D7-4BA4-BD72-15A0A818D041}" sibTransId="{8D7412E3-C7B9-478B-BA32-D4122482FF6D}"/>
    <dgm:cxn modelId="{EADA28C4-C7E6-4F2F-BED6-CBA2F0613DAC}" type="presOf" srcId="{A1A41CF1-F255-46B0-8390-C44D544BF6C1}" destId="{AA61FAEB-6C46-4BD9-990C-881DB809AA37}" srcOrd="0" destOrd="0" presId="urn:microsoft.com/office/officeart/2005/8/layout/pyramid1"/>
    <dgm:cxn modelId="{E0EF8A4B-F884-4E67-A41A-5346C11E7217}" type="presOf" srcId="{647684B8-A770-410D-9BDC-C7D0E3D85A6E}" destId="{CBC64A72-0098-4FBF-99D5-3A738B997FFD}" srcOrd="1" destOrd="0" presId="urn:microsoft.com/office/officeart/2005/8/layout/pyramid1"/>
    <dgm:cxn modelId="{550BF527-D28A-471E-905D-F14B19B3C783}" type="presOf" srcId="{647684B8-A770-410D-9BDC-C7D0E3D85A6E}" destId="{D9077587-A6F8-45D4-B8DD-7279076BAAC7}" srcOrd="0" destOrd="0" presId="urn:microsoft.com/office/officeart/2005/8/layout/pyramid1"/>
    <dgm:cxn modelId="{1C0AC3DB-4654-4B55-9EBB-E14AEB15A21F}" srcId="{CF96955C-F0F7-40E3-ABA4-36BB8E951218}" destId="{A1A41CF1-F255-46B0-8390-C44D544BF6C1}" srcOrd="2" destOrd="0" parTransId="{768E90ED-5226-48DF-958C-F53339CF8FE3}" sibTransId="{DC5542D0-8C4B-4962-888D-40F0B1BF7243}"/>
    <dgm:cxn modelId="{86EB2EF2-3512-4F51-9C39-6F8A5EC7A7FE}" type="presOf" srcId="{86FFE775-95A2-46B3-8375-EC5B5DB3BB2B}" destId="{1CCE748D-09EF-4E1B-B6B1-07FCAB92683A}" srcOrd="0" destOrd="0" presId="urn:microsoft.com/office/officeart/2005/8/layout/pyramid1"/>
    <dgm:cxn modelId="{DA12EF99-483E-4BC9-9C5D-FDC52C798FA5}" type="presOf" srcId="{CF96955C-F0F7-40E3-ABA4-36BB8E951218}" destId="{0A30C007-D7B2-40AC-B2AD-D5EAB096FDF3}" srcOrd="0" destOrd="0" presId="urn:microsoft.com/office/officeart/2005/8/layout/pyramid1"/>
    <dgm:cxn modelId="{DE2E9113-3CCA-4171-A554-EAAF464E6D54}" type="presParOf" srcId="{0A30C007-D7B2-40AC-B2AD-D5EAB096FDF3}" destId="{670CCC0B-51F8-4106-BCCF-0265BC9D6D44}" srcOrd="0" destOrd="0" presId="urn:microsoft.com/office/officeart/2005/8/layout/pyramid1"/>
    <dgm:cxn modelId="{2B8125A0-EEDA-41D0-A242-C04E8270723F}" type="presParOf" srcId="{670CCC0B-51F8-4106-BCCF-0265BC9D6D44}" destId="{D9077587-A6F8-45D4-B8DD-7279076BAAC7}" srcOrd="0" destOrd="0" presId="urn:microsoft.com/office/officeart/2005/8/layout/pyramid1"/>
    <dgm:cxn modelId="{9A245561-51E4-47EC-A368-FA6D0280A633}" type="presParOf" srcId="{670CCC0B-51F8-4106-BCCF-0265BC9D6D44}" destId="{CBC64A72-0098-4FBF-99D5-3A738B997FFD}" srcOrd="1" destOrd="0" presId="urn:microsoft.com/office/officeart/2005/8/layout/pyramid1"/>
    <dgm:cxn modelId="{49EA2500-1626-46E1-B097-4F523A1CE955}" type="presParOf" srcId="{0A30C007-D7B2-40AC-B2AD-D5EAB096FDF3}" destId="{8C9FBD37-9121-446A-A144-02A60C742C52}" srcOrd="1" destOrd="0" presId="urn:microsoft.com/office/officeart/2005/8/layout/pyramid1"/>
    <dgm:cxn modelId="{BC52CCEA-0154-4D2C-8721-071716EDD0B9}" type="presParOf" srcId="{8C9FBD37-9121-446A-A144-02A60C742C52}" destId="{1CCE748D-09EF-4E1B-B6B1-07FCAB92683A}" srcOrd="0" destOrd="0" presId="urn:microsoft.com/office/officeart/2005/8/layout/pyramid1"/>
    <dgm:cxn modelId="{F6F20E3D-A7D5-44AC-B1D3-C5EE90FCEA17}" type="presParOf" srcId="{8C9FBD37-9121-446A-A144-02A60C742C52}" destId="{4B101348-ABC7-44CD-974B-F0C54C65DC3D}" srcOrd="1" destOrd="0" presId="urn:microsoft.com/office/officeart/2005/8/layout/pyramid1"/>
    <dgm:cxn modelId="{A2B97C36-203F-4286-9E3E-9BA7D1F3787C}" type="presParOf" srcId="{0A30C007-D7B2-40AC-B2AD-D5EAB096FDF3}" destId="{ADEBCB76-3893-4D21-B6AA-D1CC5E9A92F2}" srcOrd="2" destOrd="0" presId="urn:microsoft.com/office/officeart/2005/8/layout/pyramid1"/>
    <dgm:cxn modelId="{FECBDE53-964D-492B-971E-961320E11AB7}" type="presParOf" srcId="{ADEBCB76-3893-4D21-B6AA-D1CC5E9A92F2}" destId="{AA61FAEB-6C46-4BD9-990C-881DB809AA37}" srcOrd="0" destOrd="0" presId="urn:microsoft.com/office/officeart/2005/8/layout/pyramid1"/>
    <dgm:cxn modelId="{AF823B01-1B5A-42FB-8930-C474C55B4B77}" type="presParOf" srcId="{ADEBCB76-3893-4D21-B6AA-D1CC5E9A92F2}" destId="{30ED288B-C231-48CC-A6FF-A1207648B0D7}" srcOrd="1" destOrd="0" presId="urn:microsoft.com/office/officeart/2005/8/layout/pyramid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C0D798-A8FD-43AF-9F27-CC72E18965D6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29FBA349-3118-4EDC-95D7-DBCF748D1039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3200" b="1" dirty="0" smtClean="0">
              <a:solidFill>
                <a:srgbClr val="FFFF00"/>
              </a:solidFill>
            </a:rPr>
            <a:t>ДЕЙСТВИЯ</a:t>
          </a:r>
        </a:p>
      </dgm:t>
    </dgm:pt>
    <dgm:pt modelId="{C7BBB9DB-C16E-4673-9A01-E99CEDD02C07}" type="parTrans" cxnId="{CD9E2FCE-4444-426F-AD51-58BCB49BC58A}">
      <dgm:prSet/>
      <dgm:spPr/>
      <dgm:t>
        <a:bodyPr/>
        <a:lstStyle/>
        <a:p>
          <a:endParaRPr lang="ru-RU"/>
        </a:p>
      </dgm:t>
    </dgm:pt>
    <dgm:pt modelId="{A1856583-3BE9-49D7-B3AD-FB82720EE86E}" type="sibTrans" cxnId="{CD9E2FCE-4444-426F-AD51-58BCB49BC58A}">
      <dgm:prSet/>
      <dgm:spPr/>
      <dgm:t>
        <a:bodyPr/>
        <a:lstStyle/>
        <a:p>
          <a:endParaRPr lang="ru-RU"/>
        </a:p>
      </dgm:t>
    </dgm:pt>
    <dgm:pt modelId="{89A153E5-47A4-4088-997D-BA4B5B68054A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 smtClean="0">
              <a:solidFill>
                <a:srgbClr val="FFFF00"/>
              </a:solidFill>
            </a:rPr>
            <a:t>МЫСЛИ</a:t>
          </a:r>
          <a:br>
            <a:rPr lang="ru-RU" sz="3200" b="1" dirty="0" smtClean="0">
              <a:solidFill>
                <a:srgbClr val="FFFF00"/>
              </a:solidFill>
            </a:rPr>
          </a:br>
          <a:r>
            <a:rPr lang="ru-RU" sz="3200" b="1" dirty="0" smtClean="0">
              <a:solidFill>
                <a:srgbClr val="FFFF00"/>
              </a:solidFill>
            </a:rPr>
            <a:t>ЧУВСТВА</a:t>
          </a:r>
          <a:endParaRPr lang="ru-RU" sz="3200" b="1" dirty="0">
            <a:solidFill>
              <a:srgbClr val="FFFF00"/>
            </a:solidFill>
          </a:endParaRPr>
        </a:p>
      </dgm:t>
    </dgm:pt>
    <dgm:pt modelId="{A7BEDC2C-1209-4C5B-9FBD-E28F9F283EDB}" type="parTrans" cxnId="{D85624FA-0106-4276-B9A9-B4C58AB1754F}">
      <dgm:prSet/>
      <dgm:spPr/>
      <dgm:t>
        <a:bodyPr/>
        <a:lstStyle/>
        <a:p>
          <a:endParaRPr lang="ru-RU"/>
        </a:p>
      </dgm:t>
    </dgm:pt>
    <dgm:pt modelId="{ACBF3EFC-2871-4AD6-9DE6-F546BD306F6E}" type="sibTrans" cxnId="{D85624FA-0106-4276-B9A9-B4C58AB1754F}">
      <dgm:prSet/>
      <dgm:spPr/>
      <dgm:t>
        <a:bodyPr/>
        <a:lstStyle/>
        <a:p>
          <a:endParaRPr lang="ru-RU"/>
        </a:p>
      </dgm:t>
    </dgm:pt>
    <dgm:pt modelId="{62178696-A7E0-4666-A43E-0CCA2D0E7191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3600" b="1" dirty="0" smtClean="0">
              <a:solidFill>
                <a:srgbClr val="FFFF00"/>
              </a:solidFill>
            </a:rPr>
            <a:t>СИТУАЦИЯ</a:t>
          </a:r>
          <a:endParaRPr lang="ru-RU" sz="3600" b="1" dirty="0">
            <a:solidFill>
              <a:srgbClr val="FFFF00"/>
            </a:solidFill>
          </a:endParaRPr>
        </a:p>
      </dgm:t>
    </dgm:pt>
    <dgm:pt modelId="{B40113A6-CBE1-4F67-BF6A-DF283FB7AFE9}" type="parTrans" cxnId="{1E714665-E117-4F7D-A65E-13DA2EE2B311}">
      <dgm:prSet/>
      <dgm:spPr/>
      <dgm:t>
        <a:bodyPr/>
        <a:lstStyle/>
        <a:p>
          <a:endParaRPr lang="ru-RU"/>
        </a:p>
      </dgm:t>
    </dgm:pt>
    <dgm:pt modelId="{A38021FD-83B5-4F8A-AB22-A30B988A6AC6}" type="sibTrans" cxnId="{1E714665-E117-4F7D-A65E-13DA2EE2B311}">
      <dgm:prSet/>
      <dgm:spPr/>
      <dgm:t>
        <a:bodyPr/>
        <a:lstStyle/>
        <a:p>
          <a:endParaRPr lang="ru-RU"/>
        </a:p>
      </dgm:t>
    </dgm:pt>
    <dgm:pt modelId="{3F5D1DE9-C2CB-4A8D-9AAB-67CC59744F7E}" type="pres">
      <dgm:prSet presAssocID="{FFC0D798-A8FD-43AF-9F27-CC72E18965D6}" presName="Name0" presStyleCnt="0">
        <dgm:presLayoutVars>
          <dgm:dir/>
          <dgm:animLvl val="lvl"/>
          <dgm:resizeHandles val="exact"/>
        </dgm:presLayoutVars>
      </dgm:prSet>
      <dgm:spPr/>
    </dgm:pt>
    <dgm:pt modelId="{F84DDDA0-F554-4E31-8391-8EDF9D2C6632}" type="pres">
      <dgm:prSet presAssocID="{29FBA349-3118-4EDC-95D7-DBCF748D1039}" presName="Name8" presStyleCnt="0"/>
      <dgm:spPr/>
    </dgm:pt>
    <dgm:pt modelId="{377FE182-030C-4A8A-8F27-B390E5988DE7}" type="pres">
      <dgm:prSet presAssocID="{29FBA349-3118-4EDC-95D7-DBCF748D1039}" presName="level" presStyleLbl="node1" presStyleIdx="0" presStyleCnt="3" custLinFactNeighborX="-3333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D1DA3C-BA94-44CA-808D-6230CECD8EB5}" type="pres">
      <dgm:prSet presAssocID="{29FBA349-3118-4EDC-95D7-DBCF748D103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084A78-2C44-4AD1-BD90-EC6B5B5DD632}" type="pres">
      <dgm:prSet presAssocID="{89A153E5-47A4-4088-997D-BA4B5B68054A}" presName="Name8" presStyleCnt="0"/>
      <dgm:spPr/>
    </dgm:pt>
    <dgm:pt modelId="{5EC950BE-AE04-4879-9414-5363DA6BCA17}" type="pres">
      <dgm:prSet presAssocID="{89A153E5-47A4-4088-997D-BA4B5B68054A}" presName="level" presStyleLbl="node1" presStyleIdx="1" presStyleCnt="3" custScaleY="114440" custLinFactNeighborX="23958" custLinFactNeighborY="56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03E32B-2EBE-43CB-88F7-A3413786CE1A}" type="pres">
      <dgm:prSet presAssocID="{89A153E5-47A4-4088-997D-BA4B5B68054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FEF6B3-9579-46AA-9AFC-4843E4AE10C2}" type="pres">
      <dgm:prSet presAssocID="{62178696-A7E0-4666-A43E-0CCA2D0E7191}" presName="Name8" presStyleCnt="0"/>
      <dgm:spPr/>
    </dgm:pt>
    <dgm:pt modelId="{080ECFA5-D27E-46A0-BC99-FE2D1F07D3B8}" type="pres">
      <dgm:prSet presAssocID="{62178696-A7E0-4666-A43E-0CCA2D0E7191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D824D1-54EF-46DB-9536-8066C11C4FD7}" type="pres">
      <dgm:prSet presAssocID="{62178696-A7E0-4666-A43E-0CCA2D0E719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877F7C-1526-40DC-8B23-82F0781E3F04}" type="presOf" srcId="{62178696-A7E0-4666-A43E-0CCA2D0E7191}" destId="{7AD824D1-54EF-46DB-9536-8066C11C4FD7}" srcOrd="1" destOrd="0" presId="urn:microsoft.com/office/officeart/2005/8/layout/pyramid1"/>
    <dgm:cxn modelId="{4DB0A987-4526-4D26-97F5-AA415D378EFE}" type="presOf" srcId="{FFC0D798-A8FD-43AF-9F27-CC72E18965D6}" destId="{3F5D1DE9-C2CB-4A8D-9AAB-67CC59744F7E}" srcOrd="0" destOrd="0" presId="urn:microsoft.com/office/officeart/2005/8/layout/pyramid1"/>
    <dgm:cxn modelId="{CD9E2FCE-4444-426F-AD51-58BCB49BC58A}" srcId="{FFC0D798-A8FD-43AF-9F27-CC72E18965D6}" destId="{29FBA349-3118-4EDC-95D7-DBCF748D1039}" srcOrd="0" destOrd="0" parTransId="{C7BBB9DB-C16E-4673-9A01-E99CEDD02C07}" sibTransId="{A1856583-3BE9-49D7-B3AD-FB82720EE86E}"/>
    <dgm:cxn modelId="{D85624FA-0106-4276-B9A9-B4C58AB1754F}" srcId="{FFC0D798-A8FD-43AF-9F27-CC72E18965D6}" destId="{89A153E5-47A4-4088-997D-BA4B5B68054A}" srcOrd="1" destOrd="0" parTransId="{A7BEDC2C-1209-4C5B-9FBD-E28F9F283EDB}" sibTransId="{ACBF3EFC-2871-4AD6-9DE6-F546BD306F6E}"/>
    <dgm:cxn modelId="{D953A250-6A01-469E-8A73-6645170A8814}" type="presOf" srcId="{89A153E5-47A4-4088-997D-BA4B5B68054A}" destId="{5EC950BE-AE04-4879-9414-5363DA6BCA17}" srcOrd="0" destOrd="0" presId="urn:microsoft.com/office/officeart/2005/8/layout/pyramid1"/>
    <dgm:cxn modelId="{2E1A4E3A-4467-4A76-B68A-887BE0AD906B}" type="presOf" srcId="{29FBA349-3118-4EDC-95D7-DBCF748D1039}" destId="{93D1DA3C-BA94-44CA-808D-6230CECD8EB5}" srcOrd="1" destOrd="0" presId="urn:microsoft.com/office/officeart/2005/8/layout/pyramid1"/>
    <dgm:cxn modelId="{F92FCB10-7B25-46C5-A787-47A0FC911AE5}" type="presOf" srcId="{62178696-A7E0-4666-A43E-0CCA2D0E7191}" destId="{080ECFA5-D27E-46A0-BC99-FE2D1F07D3B8}" srcOrd="0" destOrd="0" presId="urn:microsoft.com/office/officeart/2005/8/layout/pyramid1"/>
    <dgm:cxn modelId="{DAEA67E5-C344-4BF1-AAEF-F2D15927388D}" type="presOf" srcId="{89A153E5-47A4-4088-997D-BA4B5B68054A}" destId="{D903E32B-2EBE-43CB-88F7-A3413786CE1A}" srcOrd="1" destOrd="0" presId="urn:microsoft.com/office/officeart/2005/8/layout/pyramid1"/>
    <dgm:cxn modelId="{3ADF00AE-032C-4A4D-BFA8-0BFD17C88593}" type="presOf" srcId="{29FBA349-3118-4EDC-95D7-DBCF748D1039}" destId="{377FE182-030C-4A8A-8F27-B390E5988DE7}" srcOrd="0" destOrd="0" presId="urn:microsoft.com/office/officeart/2005/8/layout/pyramid1"/>
    <dgm:cxn modelId="{1E714665-E117-4F7D-A65E-13DA2EE2B311}" srcId="{FFC0D798-A8FD-43AF-9F27-CC72E18965D6}" destId="{62178696-A7E0-4666-A43E-0CCA2D0E7191}" srcOrd="2" destOrd="0" parTransId="{B40113A6-CBE1-4F67-BF6A-DF283FB7AFE9}" sibTransId="{A38021FD-83B5-4F8A-AB22-A30B988A6AC6}"/>
    <dgm:cxn modelId="{1DD93284-D8A9-4777-BAD5-E34FB1EDC73E}" type="presParOf" srcId="{3F5D1DE9-C2CB-4A8D-9AAB-67CC59744F7E}" destId="{F84DDDA0-F554-4E31-8391-8EDF9D2C6632}" srcOrd="0" destOrd="0" presId="urn:microsoft.com/office/officeart/2005/8/layout/pyramid1"/>
    <dgm:cxn modelId="{29B1BAA5-66A1-4B85-953E-705FF1D0DF39}" type="presParOf" srcId="{F84DDDA0-F554-4E31-8391-8EDF9D2C6632}" destId="{377FE182-030C-4A8A-8F27-B390E5988DE7}" srcOrd="0" destOrd="0" presId="urn:microsoft.com/office/officeart/2005/8/layout/pyramid1"/>
    <dgm:cxn modelId="{D3AA56ED-1FF1-4E70-9E5F-6444A49A7F5B}" type="presParOf" srcId="{F84DDDA0-F554-4E31-8391-8EDF9D2C6632}" destId="{93D1DA3C-BA94-44CA-808D-6230CECD8EB5}" srcOrd="1" destOrd="0" presId="urn:microsoft.com/office/officeart/2005/8/layout/pyramid1"/>
    <dgm:cxn modelId="{A28AD36D-26C6-462B-9E6B-1813277B455B}" type="presParOf" srcId="{3F5D1DE9-C2CB-4A8D-9AAB-67CC59744F7E}" destId="{42084A78-2C44-4AD1-BD90-EC6B5B5DD632}" srcOrd="1" destOrd="0" presId="urn:microsoft.com/office/officeart/2005/8/layout/pyramid1"/>
    <dgm:cxn modelId="{0F33CC7A-A0E8-4E44-A8E7-2DBB8EAC156E}" type="presParOf" srcId="{42084A78-2C44-4AD1-BD90-EC6B5B5DD632}" destId="{5EC950BE-AE04-4879-9414-5363DA6BCA17}" srcOrd="0" destOrd="0" presId="urn:microsoft.com/office/officeart/2005/8/layout/pyramid1"/>
    <dgm:cxn modelId="{B5B25279-6C5B-4E68-9761-AED48FD69AC0}" type="presParOf" srcId="{42084A78-2C44-4AD1-BD90-EC6B5B5DD632}" destId="{D903E32B-2EBE-43CB-88F7-A3413786CE1A}" srcOrd="1" destOrd="0" presId="urn:microsoft.com/office/officeart/2005/8/layout/pyramid1"/>
    <dgm:cxn modelId="{11AC52B2-D1BC-4E8A-9D0B-0A672FBFC88A}" type="presParOf" srcId="{3F5D1DE9-C2CB-4A8D-9AAB-67CC59744F7E}" destId="{3BFEF6B3-9579-46AA-9AFC-4843E4AE10C2}" srcOrd="2" destOrd="0" presId="urn:microsoft.com/office/officeart/2005/8/layout/pyramid1"/>
    <dgm:cxn modelId="{F2DDC0EC-EFEE-416D-B6A2-41FFE4D366F0}" type="presParOf" srcId="{3BFEF6B3-9579-46AA-9AFC-4843E4AE10C2}" destId="{080ECFA5-D27E-46A0-BC99-FE2D1F07D3B8}" srcOrd="0" destOrd="0" presId="urn:microsoft.com/office/officeart/2005/8/layout/pyramid1"/>
    <dgm:cxn modelId="{7278C3AB-E71F-4954-8BB3-8001D2974824}" type="presParOf" srcId="{3BFEF6B3-9579-46AA-9AFC-4843E4AE10C2}" destId="{7AD824D1-54EF-46DB-9536-8066C11C4FD7}" srcOrd="1" destOrd="0" presId="urn:microsoft.com/office/officeart/2005/8/layout/pyramid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E57AB42-3DF9-405B-B674-A9AFE3521AEA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EBFDFC3-8EE4-4C59-97CB-1E8DA3B43D0D}">
      <dgm:prSet phldrT="[Текст]" custT="1"/>
      <dgm:spPr>
        <a:ln>
          <a:solidFill>
            <a:srgbClr val="FFFF0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ВОЗМУЩЕНИЕ</a:t>
          </a:r>
          <a:br>
            <a:rPr lang="ru-RU" sz="2000" b="1" dirty="0" smtClean="0">
              <a:solidFill>
                <a:srgbClr val="FFFF00"/>
              </a:solidFill>
            </a:rPr>
          </a:br>
          <a:r>
            <a:rPr lang="ru-RU" sz="2000" b="1" dirty="0" smtClean="0">
              <a:solidFill>
                <a:srgbClr val="FFFF00"/>
              </a:solidFill>
            </a:rPr>
            <a:t>ОБИДА</a:t>
          </a:r>
          <a:endParaRPr lang="ru-RU" sz="2000" b="1" dirty="0">
            <a:solidFill>
              <a:srgbClr val="FFFF00"/>
            </a:solidFill>
          </a:endParaRPr>
        </a:p>
      </dgm:t>
    </dgm:pt>
    <dgm:pt modelId="{BD32020F-02C3-4EA8-BBC6-330CAE2223B3}" type="parTrans" cxnId="{9D07A379-91F5-45B5-A5B0-43AD416853C9}">
      <dgm:prSet/>
      <dgm:spPr/>
      <dgm:t>
        <a:bodyPr/>
        <a:lstStyle/>
        <a:p>
          <a:endParaRPr lang="ru-RU"/>
        </a:p>
      </dgm:t>
    </dgm:pt>
    <dgm:pt modelId="{FA73B28B-C526-40BD-973B-E3A7C8303EAA}" type="sibTrans" cxnId="{9D07A379-91F5-45B5-A5B0-43AD416853C9}">
      <dgm:prSet/>
      <dgm:spPr/>
      <dgm:t>
        <a:bodyPr/>
        <a:lstStyle/>
        <a:p>
          <a:endParaRPr lang="ru-RU"/>
        </a:p>
      </dgm:t>
    </dgm:pt>
    <dgm:pt modelId="{0367B8B0-8D09-4B1F-9472-4F72B2536309}">
      <dgm:prSet phldrT="[Текст]" custT="1"/>
      <dgm:spPr>
        <a:ln>
          <a:solidFill>
            <a:srgbClr val="FF0000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400" b="1" dirty="0" smtClean="0">
              <a:solidFill>
                <a:srgbClr val="C00000"/>
              </a:solidFill>
            </a:rPr>
            <a:t>ИЗВОРОТЛИВОСТЬ</a:t>
          </a:r>
          <a:endParaRPr lang="ru-RU" sz="2400" b="1" dirty="0">
            <a:solidFill>
              <a:srgbClr val="C00000"/>
            </a:solidFill>
          </a:endParaRPr>
        </a:p>
      </dgm:t>
    </dgm:pt>
    <dgm:pt modelId="{A7AADA51-9CEC-4A15-B033-4B12C2CDB7C4}" type="parTrans" cxnId="{A23BEF23-E775-4FC7-AD13-A15F683A4B41}">
      <dgm:prSet/>
      <dgm:spPr/>
      <dgm:t>
        <a:bodyPr/>
        <a:lstStyle/>
        <a:p>
          <a:endParaRPr lang="ru-RU"/>
        </a:p>
      </dgm:t>
    </dgm:pt>
    <dgm:pt modelId="{79531FF1-FBD3-42C2-AE55-3520B034A01A}" type="sibTrans" cxnId="{A23BEF23-E775-4FC7-AD13-A15F683A4B41}">
      <dgm:prSet/>
      <dgm:spPr/>
      <dgm:t>
        <a:bodyPr/>
        <a:lstStyle/>
        <a:p>
          <a:endParaRPr lang="ru-RU"/>
        </a:p>
      </dgm:t>
    </dgm:pt>
    <dgm:pt modelId="{F0E2C05C-E251-40E0-B63C-BF093C3F5DA7}">
      <dgm:prSet phldrT="[Текст]" custT="1"/>
      <dgm:spPr>
        <a:ln>
          <a:solidFill>
            <a:srgbClr val="7030A0"/>
          </a:solidFill>
        </a:ln>
      </dgm:spPr>
      <dgm:t>
        <a:bodyPr/>
        <a:lstStyle/>
        <a:p>
          <a:r>
            <a:rPr lang="ru-RU" sz="2800" b="1" i="0" dirty="0" smtClean="0">
              <a:solidFill>
                <a:srgbClr val="002060"/>
              </a:solidFill>
            </a:rPr>
            <a:t>ПРОТЕСТ</a:t>
          </a:r>
          <a:endParaRPr lang="ru-RU" sz="2800" b="1" i="0" dirty="0">
            <a:solidFill>
              <a:srgbClr val="002060"/>
            </a:solidFill>
          </a:endParaRPr>
        </a:p>
      </dgm:t>
    </dgm:pt>
    <dgm:pt modelId="{E29C1C53-8EFF-44C2-8FE3-3F0B1701957B}" type="parTrans" cxnId="{1AC2635A-694C-4971-86CC-85F966F5367F}">
      <dgm:prSet/>
      <dgm:spPr/>
      <dgm:t>
        <a:bodyPr/>
        <a:lstStyle/>
        <a:p>
          <a:endParaRPr lang="ru-RU"/>
        </a:p>
      </dgm:t>
    </dgm:pt>
    <dgm:pt modelId="{CE4445FD-9069-4349-89F2-1FDAD622EF8E}" type="sibTrans" cxnId="{1AC2635A-694C-4971-86CC-85F966F5367F}">
      <dgm:prSet/>
      <dgm:spPr/>
      <dgm:t>
        <a:bodyPr/>
        <a:lstStyle/>
        <a:p>
          <a:endParaRPr lang="ru-RU"/>
        </a:p>
      </dgm:t>
    </dgm:pt>
    <dgm:pt modelId="{A83FF82D-87CD-4C0D-85CD-A02C21C67AA2}">
      <dgm:prSet phldrT="[Текст]" custT="1"/>
      <dgm:spPr>
        <a:ln>
          <a:solidFill>
            <a:srgbClr val="FF0000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400" b="1" dirty="0" smtClean="0">
              <a:solidFill>
                <a:srgbClr val="FF0000"/>
              </a:solidFill>
            </a:rPr>
            <a:t>СНИЖЕНИЕ САМООЦЕНКИ</a:t>
          </a:r>
          <a:endParaRPr lang="ru-RU" sz="2400" b="1" dirty="0">
            <a:solidFill>
              <a:srgbClr val="FF0000"/>
            </a:solidFill>
          </a:endParaRPr>
        </a:p>
      </dgm:t>
    </dgm:pt>
    <dgm:pt modelId="{7494397E-5C55-45CF-A5F8-EF46DE7CF1B1}" type="parTrans" cxnId="{CE11D5CF-FA45-40C9-9FD4-3CB970990F7C}">
      <dgm:prSet/>
      <dgm:spPr/>
      <dgm:t>
        <a:bodyPr/>
        <a:lstStyle/>
        <a:p>
          <a:endParaRPr lang="ru-RU"/>
        </a:p>
      </dgm:t>
    </dgm:pt>
    <dgm:pt modelId="{7D76D48D-0485-4EC5-98DE-464B96CE4251}" type="sibTrans" cxnId="{CE11D5CF-FA45-40C9-9FD4-3CB970990F7C}">
      <dgm:prSet/>
      <dgm:spPr/>
      <dgm:t>
        <a:bodyPr/>
        <a:lstStyle/>
        <a:p>
          <a:endParaRPr lang="ru-RU"/>
        </a:p>
      </dgm:t>
    </dgm:pt>
    <dgm:pt modelId="{358873C9-BAAB-40B2-A302-809D52BF639B}">
      <dgm:prSet phldrT="[Текст]" custT="1"/>
      <dgm:spPr>
        <a:ln>
          <a:solidFill>
            <a:srgbClr val="7030A0"/>
          </a:solidFill>
        </a:ln>
      </dgm:spPr>
      <dgm:t>
        <a:bodyPr/>
        <a:lstStyle/>
        <a:p>
          <a:r>
            <a:rPr lang="ru-RU" sz="2800" b="1" dirty="0" smtClean="0">
              <a:solidFill>
                <a:srgbClr val="002060"/>
              </a:solidFill>
            </a:rPr>
            <a:t>МЕСТЬ</a:t>
          </a:r>
          <a:endParaRPr lang="ru-RU" sz="2800" b="1" dirty="0">
            <a:solidFill>
              <a:srgbClr val="002060"/>
            </a:solidFill>
          </a:endParaRPr>
        </a:p>
      </dgm:t>
    </dgm:pt>
    <dgm:pt modelId="{1BF7EAD7-3B34-4D09-95D3-A67822E5AB22}" type="parTrans" cxnId="{B1EAD18D-B8CA-46CA-960B-A5E83717348B}">
      <dgm:prSet/>
      <dgm:spPr/>
      <dgm:t>
        <a:bodyPr/>
        <a:lstStyle/>
        <a:p>
          <a:endParaRPr lang="ru-RU"/>
        </a:p>
      </dgm:t>
    </dgm:pt>
    <dgm:pt modelId="{B059F409-88AF-4C77-86F3-CC017B372A0D}" type="sibTrans" cxnId="{B1EAD18D-B8CA-46CA-960B-A5E83717348B}">
      <dgm:prSet/>
      <dgm:spPr/>
      <dgm:t>
        <a:bodyPr/>
        <a:lstStyle/>
        <a:p>
          <a:endParaRPr lang="ru-RU"/>
        </a:p>
      </dgm:t>
    </dgm:pt>
    <dgm:pt modelId="{AC01F102-D6EB-490A-AC46-6245432F4EB0}" type="pres">
      <dgm:prSet presAssocID="{AE57AB42-3DF9-405B-B674-A9AFE3521AE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5B9947-7BF2-4308-902A-0C13ED57012C}" type="pres">
      <dgm:prSet presAssocID="{1EBFDFC3-8EE4-4C59-97CB-1E8DA3B43D0D}" presName="centerShape" presStyleLbl="node0" presStyleIdx="0" presStyleCnt="1" custScaleX="132342"/>
      <dgm:spPr/>
      <dgm:t>
        <a:bodyPr/>
        <a:lstStyle/>
        <a:p>
          <a:endParaRPr lang="ru-RU"/>
        </a:p>
      </dgm:t>
    </dgm:pt>
    <dgm:pt modelId="{7274CEDC-00AD-40A4-999E-5DAA42865A99}" type="pres">
      <dgm:prSet presAssocID="{0367B8B0-8D09-4B1F-9472-4F72B2536309}" presName="node" presStyleLbl="node1" presStyleIdx="0" presStyleCnt="4" custScaleX="402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45D11B-13C2-4833-B505-959AD14AD45A}" type="pres">
      <dgm:prSet presAssocID="{0367B8B0-8D09-4B1F-9472-4F72B2536309}" presName="dummy" presStyleCnt="0"/>
      <dgm:spPr/>
    </dgm:pt>
    <dgm:pt modelId="{2C218AD6-30ED-4DB7-BA2C-774F1DA6301F}" type="pres">
      <dgm:prSet presAssocID="{79531FF1-FBD3-42C2-AE55-3520B034A01A}" presName="sibTrans" presStyleLbl="sibTrans2D1" presStyleIdx="0" presStyleCnt="4"/>
      <dgm:spPr/>
      <dgm:t>
        <a:bodyPr/>
        <a:lstStyle/>
        <a:p>
          <a:endParaRPr lang="ru-RU"/>
        </a:p>
      </dgm:t>
    </dgm:pt>
    <dgm:pt modelId="{BA6394CB-FD21-4576-8729-A3F69B5F3322}" type="pres">
      <dgm:prSet presAssocID="{F0E2C05C-E251-40E0-B63C-BF093C3F5DA7}" presName="node" presStyleLbl="node1" presStyleIdx="1" presStyleCnt="4" custScaleX="256924" custRadScaleRad="163735" custRadScaleInc="77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BC4D64-1530-4BBD-86AD-F4687B70E4FA}" type="pres">
      <dgm:prSet presAssocID="{F0E2C05C-E251-40E0-B63C-BF093C3F5DA7}" presName="dummy" presStyleCnt="0"/>
      <dgm:spPr/>
    </dgm:pt>
    <dgm:pt modelId="{D7B245D5-3FC4-48D4-9468-C6B95F6B1B8D}" type="pres">
      <dgm:prSet presAssocID="{CE4445FD-9069-4349-89F2-1FDAD622EF8E}" presName="sibTrans" presStyleLbl="sibTrans2D1" presStyleIdx="1" presStyleCnt="4"/>
      <dgm:spPr/>
      <dgm:t>
        <a:bodyPr/>
        <a:lstStyle/>
        <a:p>
          <a:endParaRPr lang="ru-RU"/>
        </a:p>
      </dgm:t>
    </dgm:pt>
    <dgm:pt modelId="{CE1A9A96-3A05-4130-9D9D-0830D95DBBB2}" type="pres">
      <dgm:prSet presAssocID="{A83FF82D-87CD-4C0D-85CD-A02C21C67AA2}" presName="node" presStyleLbl="node1" presStyleIdx="2" presStyleCnt="4" custScaleX="4155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71FA9A-0878-42EA-866C-3114157B02E8}" type="pres">
      <dgm:prSet presAssocID="{A83FF82D-87CD-4C0D-85CD-A02C21C67AA2}" presName="dummy" presStyleCnt="0"/>
      <dgm:spPr/>
    </dgm:pt>
    <dgm:pt modelId="{4646DB3A-54DF-4EF2-9CF1-B0A0D8401E57}" type="pres">
      <dgm:prSet presAssocID="{7D76D48D-0485-4EC5-98DE-464B96CE4251}" presName="sibTrans" presStyleLbl="sibTrans2D1" presStyleIdx="2" presStyleCnt="4"/>
      <dgm:spPr/>
      <dgm:t>
        <a:bodyPr/>
        <a:lstStyle/>
        <a:p>
          <a:endParaRPr lang="ru-RU"/>
        </a:p>
      </dgm:t>
    </dgm:pt>
    <dgm:pt modelId="{2344DF12-B864-4F73-8C16-269C6A91A55F}" type="pres">
      <dgm:prSet presAssocID="{358873C9-BAAB-40B2-A302-809D52BF639B}" presName="node" presStyleLbl="node1" presStyleIdx="3" presStyleCnt="4" custScaleX="221346" custRadScaleRad="143799" custRadScaleInc="-33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55C292-CC25-4333-99E3-A3D2545A6036}" type="pres">
      <dgm:prSet presAssocID="{358873C9-BAAB-40B2-A302-809D52BF639B}" presName="dummy" presStyleCnt="0"/>
      <dgm:spPr/>
    </dgm:pt>
    <dgm:pt modelId="{A2BB0C00-0B79-4226-9BDA-CE8EA98F5B70}" type="pres">
      <dgm:prSet presAssocID="{B059F409-88AF-4C77-86F3-CC017B372A0D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9D07A379-91F5-45B5-A5B0-43AD416853C9}" srcId="{AE57AB42-3DF9-405B-B674-A9AFE3521AEA}" destId="{1EBFDFC3-8EE4-4C59-97CB-1E8DA3B43D0D}" srcOrd="0" destOrd="0" parTransId="{BD32020F-02C3-4EA8-BBC6-330CAE2223B3}" sibTransId="{FA73B28B-C526-40BD-973B-E3A7C8303EAA}"/>
    <dgm:cxn modelId="{0E6775CB-FA8E-4796-AE0D-1B99390592B6}" type="presOf" srcId="{CE4445FD-9069-4349-89F2-1FDAD622EF8E}" destId="{D7B245D5-3FC4-48D4-9468-C6B95F6B1B8D}" srcOrd="0" destOrd="0" presId="urn:microsoft.com/office/officeart/2005/8/layout/radial6"/>
    <dgm:cxn modelId="{B1EAD18D-B8CA-46CA-960B-A5E83717348B}" srcId="{1EBFDFC3-8EE4-4C59-97CB-1E8DA3B43D0D}" destId="{358873C9-BAAB-40B2-A302-809D52BF639B}" srcOrd="3" destOrd="0" parTransId="{1BF7EAD7-3B34-4D09-95D3-A67822E5AB22}" sibTransId="{B059F409-88AF-4C77-86F3-CC017B372A0D}"/>
    <dgm:cxn modelId="{A23BEF23-E775-4FC7-AD13-A15F683A4B41}" srcId="{1EBFDFC3-8EE4-4C59-97CB-1E8DA3B43D0D}" destId="{0367B8B0-8D09-4B1F-9472-4F72B2536309}" srcOrd="0" destOrd="0" parTransId="{A7AADA51-9CEC-4A15-B033-4B12C2CDB7C4}" sibTransId="{79531FF1-FBD3-42C2-AE55-3520B034A01A}"/>
    <dgm:cxn modelId="{FAB876FD-4C0F-44A0-B85C-57957F8947CB}" type="presOf" srcId="{0367B8B0-8D09-4B1F-9472-4F72B2536309}" destId="{7274CEDC-00AD-40A4-999E-5DAA42865A99}" srcOrd="0" destOrd="0" presId="urn:microsoft.com/office/officeart/2005/8/layout/radial6"/>
    <dgm:cxn modelId="{C8AC4624-A5FE-4405-909B-B326A8995BA4}" type="presOf" srcId="{79531FF1-FBD3-42C2-AE55-3520B034A01A}" destId="{2C218AD6-30ED-4DB7-BA2C-774F1DA6301F}" srcOrd="0" destOrd="0" presId="urn:microsoft.com/office/officeart/2005/8/layout/radial6"/>
    <dgm:cxn modelId="{8E21578C-60B0-4F84-A636-51FB7BD5FAA3}" type="presOf" srcId="{AE57AB42-3DF9-405B-B674-A9AFE3521AEA}" destId="{AC01F102-D6EB-490A-AC46-6245432F4EB0}" srcOrd="0" destOrd="0" presId="urn:microsoft.com/office/officeart/2005/8/layout/radial6"/>
    <dgm:cxn modelId="{4ACB769C-97CD-4689-8528-03C09072ACC7}" type="presOf" srcId="{F0E2C05C-E251-40E0-B63C-BF093C3F5DA7}" destId="{BA6394CB-FD21-4576-8729-A3F69B5F3322}" srcOrd="0" destOrd="0" presId="urn:microsoft.com/office/officeart/2005/8/layout/radial6"/>
    <dgm:cxn modelId="{1AC2635A-694C-4971-86CC-85F966F5367F}" srcId="{1EBFDFC3-8EE4-4C59-97CB-1E8DA3B43D0D}" destId="{F0E2C05C-E251-40E0-B63C-BF093C3F5DA7}" srcOrd="1" destOrd="0" parTransId="{E29C1C53-8EFF-44C2-8FE3-3F0B1701957B}" sibTransId="{CE4445FD-9069-4349-89F2-1FDAD622EF8E}"/>
    <dgm:cxn modelId="{5C514EFF-2C84-4E34-BFFB-C520D4DA7AC4}" type="presOf" srcId="{B059F409-88AF-4C77-86F3-CC017B372A0D}" destId="{A2BB0C00-0B79-4226-9BDA-CE8EA98F5B70}" srcOrd="0" destOrd="0" presId="urn:microsoft.com/office/officeart/2005/8/layout/radial6"/>
    <dgm:cxn modelId="{022BB9F7-7E33-42B6-8B38-804315587726}" type="presOf" srcId="{7D76D48D-0485-4EC5-98DE-464B96CE4251}" destId="{4646DB3A-54DF-4EF2-9CF1-B0A0D8401E57}" srcOrd="0" destOrd="0" presId="urn:microsoft.com/office/officeart/2005/8/layout/radial6"/>
    <dgm:cxn modelId="{FFBAE87F-8496-4228-9B5A-49C42A9BB085}" type="presOf" srcId="{1EBFDFC3-8EE4-4C59-97CB-1E8DA3B43D0D}" destId="{865B9947-7BF2-4308-902A-0C13ED57012C}" srcOrd="0" destOrd="0" presId="urn:microsoft.com/office/officeart/2005/8/layout/radial6"/>
    <dgm:cxn modelId="{9CFE1A2E-25B4-4DB5-A866-E52466BFE8AD}" type="presOf" srcId="{A83FF82D-87CD-4C0D-85CD-A02C21C67AA2}" destId="{CE1A9A96-3A05-4130-9D9D-0830D95DBBB2}" srcOrd="0" destOrd="0" presId="urn:microsoft.com/office/officeart/2005/8/layout/radial6"/>
    <dgm:cxn modelId="{CE11D5CF-FA45-40C9-9FD4-3CB970990F7C}" srcId="{1EBFDFC3-8EE4-4C59-97CB-1E8DA3B43D0D}" destId="{A83FF82D-87CD-4C0D-85CD-A02C21C67AA2}" srcOrd="2" destOrd="0" parTransId="{7494397E-5C55-45CF-A5F8-EF46DE7CF1B1}" sibTransId="{7D76D48D-0485-4EC5-98DE-464B96CE4251}"/>
    <dgm:cxn modelId="{F5E3AE5A-856E-43A9-91D1-0838FCBDB121}" type="presOf" srcId="{358873C9-BAAB-40B2-A302-809D52BF639B}" destId="{2344DF12-B864-4F73-8C16-269C6A91A55F}" srcOrd="0" destOrd="0" presId="urn:microsoft.com/office/officeart/2005/8/layout/radial6"/>
    <dgm:cxn modelId="{6F55CFC2-3026-480F-A9B2-7369812CB6A9}" type="presParOf" srcId="{AC01F102-D6EB-490A-AC46-6245432F4EB0}" destId="{865B9947-7BF2-4308-902A-0C13ED57012C}" srcOrd="0" destOrd="0" presId="urn:microsoft.com/office/officeart/2005/8/layout/radial6"/>
    <dgm:cxn modelId="{D9F69EF5-9065-4BA2-88A7-A06A6EBA1746}" type="presParOf" srcId="{AC01F102-D6EB-490A-AC46-6245432F4EB0}" destId="{7274CEDC-00AD-40A4-999E-5DAA42865A99}" srcOrd="1" destOrd="0" presId="urn:microsoft.com/office/officeart/2005/8/layout/radial6"/>
    <dgm:cxn modelId="{D5C747F3-5B49-4A8A-89D2-0F1BDE4BA547}" type="presParOf" srcId="{AC01F102-D6EB-490A-AC46-6245432F4EB0}" destId="{1C45D11B-13C2-4833-B505-959AD14AD45A}" srcOrd="2" destOrd="0" presId="urn:microsoft.com/office/officeart/2005/8/layout/radial6"/>
    <dgm:cxn modelId="{762F872A-3FF1-46F9-B2B5-5A2F04435446}" type="presParOf" srcId="{AC01F102-D6EB-490A-AC46-6245432F4EB0}" destId="{2C218AD6-30ED-4DB7-BA2C-774F1DA6301F}" srcOrd="3" destOrd="0" presId="urn:microsoft.com/office/officeart/2005/8/layout/radial6"/>
    <dgm:cxn modelId="{F51053CC-739A-4F44-BA4B-8D8F70A02FFB}" type="presParOf" srcId="{AC01F102-D6EB-490A-AC46-6245432F4EB0}" destId="{BA6394CB-FD21-4576-8729-A3F69B5F3322}" srcOrd="4" destOrd="0" presId="urn:microsoft.com/office/officeart/2005/8/layout/radial6"/>
    <dgm:cxn modelId="{8891F690-6633-4C72-B4DC-F6D336AE7941}" type="presParOf" srcId="{AC01F102-D6EB-490A-AC46-6245432F4EB0}" destId="{ADBC4D64-1530-4BBD-86AD-F4687B70E4FA}" srcOrd="5" destOrd="0" presId="urn:microsoft.com/office/officeart/2005/8/layout/radial6"/>
    <dgm:cxn modelId="{73F18073-2342-49BB-95B7-997D81BF6C59}" type="presParOf" srcId="{AC01F102-D6EB-490A-AC46-6245432F4EB0}" destId="{D7B245D5-3FC4-48D4-9468-C6B95F6B1B8D}" srcOrd="6" destOrd="0" presId="urn:microsoft.com/office/officeart/2005/8/layout/radial6"/>
    <dgm:cxn modelId="{8CF1060B-5229-4B60-94C2-1A732498E17A}" type="presParOf" srcId="{AC01F102-D6EB-490A-AC46-6245432F4EB0}" destId="{CE1A9A96-3A05-4130-9D9D-0830D95DBBB2}" srcOrd="7" destOrd="0" presId="urn:microsoft.com/office/officeart/2005/8/layout/radial6"/>
    <dgm:cxn modelId="{1C5307C2-06EF-4BE4-9271-69A02F1B45C4}" type="presParOf" srcId="{AC01F102-D6EB-490A-AC46-6245432F4EB0}" destId="{F771FA9A-0878-42EA-866C-3114157B02E8}" srcOrd="8" destOrd="0" presId="urn:microsoft.com/office/officeart/2005/8/layout/radial6"/>
    <dgm:cxn modelId="{B3A1C553-2801-45C4-AA94-5B125052DC41}" type="presParOf" srcId="{AC01F102-D6EB-490A-AC46-6245432F4EB0}" destId="{4646DB3A-54DF-4EF2-9CF1-B0A0D8401E57}" srcOrd="9" destOrd="0" presId="urn:microsoft.com/office/officeart/2005/8/layout/radial6"/>
    <dgm:cxn modelId="{B786E910-95B4-4EBA-A4A4-F65D815FBBB5}" type="presParOf" srcId="{AC01F102-D6EB-490A-AC46-6245432F4EB0}" destId="{2344DF12-B864-4F73-8C16-269C6A91A55F}" srcOrd="10" destOrd="0" presId="urn:microsoft.com/office/officeart/2005/8/layout/radial6"/>
    <dgm:cxn modelId="{87DA360D-F8AF-4A87-9ACA-6FB1BCC20449}" type="presParOf" srcId="{AC01F102-D6EB-490A-AC46-6245432F4EB0}" destId="{8955C292-CC25-4333-99E3-A3D2545A6036}" srcOrd="11" destOrd="0" presId="urn:microsoft.com/office/officeart/2005/8/layout/radial6"/>
    <dgm:cxn modelId="{83611515-246F-4424-8D3E-9F8ED1F3532C}" type="presParOf" srcId="{AC01F102-D6EB-490A-AC46-6245432F4EB0}" destId="{A2BB0C00-0B79-4226-9BDA-CE8EA98F5B70}" srcOrd="12" destOrd="0" presId="urn:microsoft.com/office/officeart/2005/8/layout/radial6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FD6D15-7941-473C-B39B-93BC03DFEDC8}" type="doc">
      <dgm:prSet loTypeId="urn:microsoft.com/office/officeart/2005/8/layout/process5" loCatId="process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28101B0-1666-4815-9ACA-2EEE5E089266}">
      <dgm:prSet phldrT="[Текст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2400" b="1" dirty="0" smtClean="0">
              <a:solidFill>
                <a:srgbClr val="FF0000"/>
              </a:solidFill>
            </a:rPr>
            <a:t>ЭТО В ЛЮБОМ СЛУЧАЕ УДАР!</a:t>
          </a:r>
          <a:endParaRPr lang="ru-RU" sz="2400" b="1" dirty="0">
            <a:solidFill>
              <a:srgbClr val="FF0000"/>
            </a:solidFill>
          </a:endParaRPr>
        </a:p>
      </dgm:t>
    </dgm:pt>
    <dgm:pt modelId="{5247C403-39E9-4C18-98C1-9BD0C5A5FEAD}" type="parTrans" cxnId="{027DF73E-72A3-48D1-8834-41CD34C51FD4}">
      <dgm:prSet/>
      <dgm:spPr/>
      <dgm:t>
        <a:bodyPr/>
        <a:lstStyle/>
        <a:p>
          <a:endParaRPr lang="ru-RU"/>
        </a:p>
      </dgm:t>
    </dgm:pt>
    <dgm:pt modelId="{EE30C164-3C98-482F-8864-1E272DF5EDE6}" type="sibTrans" cxnId="{027DF73E-72A3-48D1-8834-41CD34C51FD4}">
      <dgm:prSet/>
      <dgm:spPr>
        <a:solidFill>
          <a:srgbClr val="FFFF00"/>
        </a:solidFill>
        <a:ln>
          <a:solidFill>
            <a:srgbClr val="FF0000"/>
          </a:solidFill>
        </a:ln>
      </dgm:spPr>
      <dgm:t>
        <a:bodyPr/>
        <a:lstStyle/>
        <a:p>
          <a:endParaRPr lang="ru-RU"/>
        </a:p>
      </dgm:t>
    </dgm:pt>
    <dgm:pt modelId="{B55A301C-612F-402F-8010-90B06E597FC0}">
      <dgm:prSet phldrT="[Текст]" custT="1"/>
      <dgm:spPr>
        <a:solidFill>
          <a:srgbClr val="00B0F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FF0000"/>
              </a:solidFill>
            </a:rPr>
            <a:t>ЭТО ПРИЗНАНИЕ СВОЕЙ СЛАБОСТИ</a:t>
          </a:r>
          <a:endParaRPr lang="ru-RU" sz="2000" b="1" dirty="0">
            <a:solidFill>
              <a:srgbClr val="FF0000"/>
            </a:solidFill>
          </a:endParaRPr>
        </a:p>
      </dgm:t>
    </dgm:pt>
    <dgm:pt modelId="{6160A2B1-D5F6-4AB0-A705-C4C3797AED0C}" type="parTrans" cxnId="{B29FEAA9-B747-431C-BABC-801072D690AC}">
      <dgm:prSet/>
      <dgm:spPr/>
      <dgm:t>
        <a:bodyPr/>
        <a:lstStyle/>
        <a:p>
          <a:endParaRPr lang="ru-RU"/>
        </a:p>
      </dgm:t>
    </dgm:pt>
    <dgm:pt modelId="{13581002-0B8A-4289-BBE7-347F6F8BE79B}" type="sibTrans" cxnId="{B29FEAA9-B747-431C-BABC-801072D690AC}">
      <dgm:prSet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FFDF2635-3EB1-49EF-8DF2-1820909D6DF0}">
      <dgm:prSet phldrT="[Текст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НАСИЛИЕ СТАНОВИТСЯ ОБЫЧНЫМ</a:t>
          </a:r>
          <a:endParaRPr lang="ru-RU" sz="2000" b="1" dirty="0">
            <a:solidFill>
              <a:srgbClr val="002060"/>
            </a:solidFill>
          </a:endParaRPr>
        </a:p>
      </dgm:t>
    </dgm:pt>
    <dgm:pt modelId="{95C2C725-6D2D-4614-A12A-11BF2DB0A4B3}" type="parTrans" cxnId="{C67D30EB-B35D-4828-929F-A8C55EB9316A}">
      <dgm:prSet/>
      <dgm:spPr/>
      <dgm:t>
        <a:bodyPr/>
        <a:lstStyle/>
        <a:p>
          <a:endParaRPr lang="ru-RU"/>
        </a:p>
      </dgm:t>
    </dgm:pt>
    <dgm:pt modelId="{1EF10F8A-6A01-4FF7-9F40-11DEEF514AF7}" type="sibTrans" cxnId="{C67D30EB-B35D-4828-929F-A8C55EB9316A}">
      <dgm:prSet/>
      <dgm:spPr>
        <a:ln>
          <a:solidFill>
            <a:srgbClr val="00B050"/>
          </a:solidFill>
        </a:ln>
      </dgm:spPr>
      <dgm:t>
        <a:bodyPr/>
        <a:lstStyle/>
        <a:p>
          <a:endParaRPr lang="ru-RU"/>
        </a:p>
      </dgm:t>
    </dgm:pt>
    <dgm:pt modelId="{086C035B-9B01-43CD-8BA4-0F4D718B6DA7}">
      <dgm:prSet phldrT="[Текст]" custT="1"/>
      <dgm:spPr>
        <a:solidFill>
          <a:srgbClr val="00B050"/>
        </a:solidFill>
        <a:ln>
          <a:solidFill>
            <a:srgbClr val="92D050"/>
          </a:solidFill>
        </a:ln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</a:rPr>
            <a:t>ЭТО УНИЗИТЕЛЬНО</a:t>
          </a:r>
          <a:endParaRPr lang="ru-RU" sz="1800" b="1" dirty="0">
            <a:solidFill>
              <a:srgbClr val="002060"/>
            </a:solidFill>
          </a:endParaRPr>
        </a:p>
      </dgm:t>
    </dgm:pt>
    <dgm:pt modelId="{8EFCD517-B5A4-4C14-8F47-A0914939977C}" type="parTrans" cxnId="{3EE9B241-892A-4B25-827A-6471613F5812}">
      <dgm:prSet/>
      <dgm:spPr/>
      <dgm:t>
        <a:bodyPr/>
        <a:lstStyle/>
        <a:p>
          <a:endParaRPr lang="ru-RU"/>
        </a:p>
      </dgm:t>
    </dgm:pt>
    <dgm:pt modelId="{C379873E-7579-405F-8E34-F5A5CC3B06AB}" type="sibTrans" cxnId="{3EE9B241-892A-4B25-827A-6471613F5812}">
      <dgm:prSet/>
      <dgm:spPr>
        <a:solidFill>
          <a:srgbClr val="00B050"/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0FFCB3AB-2ACA-4165-B487-F5A81B9A6C54}">
      <dgm:prSet phldrT="[Текст]" custT="1"/>
      <dgm:spPr>
        <a:solidFill>
          <a:srgbClr val="FFFF00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2800" b="1" dirty="0" smtClean="0">
              <a:solidFill>
                <a:srgbClr val="C00000"/>
              </a:solidFill>
            </a:rPr>
            <a:t>ЭТО НЕЭФФЕКТИВНО!!!</a:t>
          </a:r>
          <a:endParaRPr lang="ru-RU" sz="2800" b="1" dirty="0">
            <a:solidFill>
              <a:srgbClr val="C00000"/>
            </a:solidFill>
          </a:endParaRPr>
        </a:p>
      </dgm:t>
    </dgm:pt>
    <dgm:pt modelId="{0402C935-92E7-46E5-96A7-8C3B39326D65}" type="parTrans" cxnId="{EAEDAC2A-5B8F-4DC2-9C19-105DFA102B2D}">
      <dgm:prSet/>
      <dgm:spPr/>
      <dgm:t>
        <a:bodyPr/>
        <a:lstStyle/>
        <a:p>
          <a:endParaRPr lang="ru-RU"/>
        </a:p>
      </dgm:t>
    </dgm:pt>
    <dgm:pt modelId="{16EEF56B-81FB-4E6A-A579-0287B4AC115E}" type="sibTrans" cxnId="{EAEDAC2A-5B8F-4DC2-9C19-105DFA102B2D}">
      <dgm:prSet/>
      <dgm:spPr/>
      <dgm:t>
        <a:bodyPr/>
        <a:lstStyle/>
        <a:p>
          <a:endParaRPr lang="ru-RU"/>
        </a:p>
      </dgm:t>
    </dgm:pt>
    <dgm:pt modelId="{99B7892E-45D3-416F-B455-DA276020FC88}" type="pres">
      <dgm:prSet presAssocID="{DDFD6D15-7941-473C-B39B-93BC03DFEDC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C98F67-6FC8-42BB-B520-6319280E0D6C}" type="pres">
      <dgm:prSet presAssocID="{828101B0-1666-4815-9ACA-2EEE5E08926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9C9FE2-111B-4B07-B2E1-F249FFC26D35}" type="pres">
      <dgm:prSet presAssocID="{EE30C164-3C98-482F-8864-1E272DF5EDE6}" presName="sibTrans" presStyleLbl="sibTrans2D1" presStyleIdx="0" presStyleCnt="4"/>
      <dgm:spPr/>
      <dgm:t>
        <a:bodyPr/>
        <a:lstStyle/>
        <a:p>
          <a:endParaRPr lang="ru-RU"/>
        </a:p>
      </dgm:t>
    </dgm:pt>
    <dgm:pt modelId="{0F1E30D0-C317-46E0-9750-FE3C53596E8D}" type="pres">
      <dgm:prSet presAssocID="{EE30C164-3C98-482F-8864-1E272DF5EDE6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ECE6F028-3C27-4129-B902-B55531F0E4B4}" type="pres">
      <dgm:prSet presAssocID="{B55A301C-612F-402F-8010-90B06E597FC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D049E-D543-40E9-BEF8-8498FDE2C48A}" type="pres">
      <dgm:prSet presAssocID="{13581002-0B8A-4289-BBE7-347F6F8BE79B}" presName="sibTrans" presStyleLbl="sibTrans2D1" presStyleIdx="1" presStyleCnt="4"/>
      <dgm:spPr/>
      <dgm:t>
        <a:bodyPr/>
        <a:lstStyle/>
        <a:p>
          <a:endParaRPr lang="ru-RU"/>
        </a:p>
      </dgm:t>
    </dgm:pt>
    <dgm:pt modelId="{862696EF-FBC9-418F-8210-285EEA7A25F4}" type="pres">
      <dgm:prSet presAssocID="{13581002-0B8A-4289-BBE7-347F6F8BE79B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37814609-34AE-442B-9B8D-A3CD5AF4E78C}" type="pres">
      <dgm:prSet presAssocID="{FFDF2635-3EB1-49EF-8DF2-1820909D6DF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545E01-7F3C-46BC-8A14-AADBDECFE8A8}" type="pres">
      <dgm:prSet presAssocID="{1EF10F8A-6A01-4FF7-9F40-11DEEF514AF7}" presName="sibTrans" presStyleLbl="sibTrans2D1" presStyleIdx="2" presStyleCnt="4"/>
      <dgm:spPr/>
      <dgm:t>
        <a:bodyPr/>
        <a:lstStyle/>
        <a:p>
          <a:endParaRPr lang="ru-RU"/>
        </a:p>
      </dgm:t>
    </dgm:pt>
    <dgm:pt modelId="{617E7CF4-CB05-4122-8B40-353A6683C1AE}" type="pres">
      <dgm:prSet presAssocID="{1EF10F8A-6A01-4FF7-9F40-11DEEF514AF7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9E7F1474-792E-4428-9A47-3D0773FF5D4F}" type="pres">
      <dgm:prSet presAssocID="{086C035B-9B01-43CD-8BA4-0F4D718B6DA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C1CC8-1CA2-44E3-ADDB-F515A080C7CB}" type="pres">
      <dgm:prSet presAssocID="{C379873E-7579-405F-8E34-F5A5CC3B06AB}" presName="sibTrans" presStyleLbl="sibTrans2D1" presStyleIdx="3" presStyleCnt="4"/>
      <dgm:spPr/>
      <dgm:t>
        <a:bodyPr/>
        <a:lstStyle/>
        <a:p>
          <a:endParaRPr lang="ru-RU"/>
        </a:p>
      </dgm:t>
    </dgm:pt>
    <dgm:pt modelId="{C060C270-4D14-48D2-9166-1ECF83E0E5EE}" type="pres">
      <dgm:prSet presAssocID="{C379873E-7579-405F-8E34-F5A5CC3B06AB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63475C7B-76A3-4029-8B85-DD80454F8C09}" type="pres">
      <dgm:prSet presAssocID="{0FFCB3AB-2ACA-4165-B487-F5A81B9A6C5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9EFADB-5049-430F-909A-498D51BECA28}" type="presOf" srcId="{DDFD6D15-7941-473C-B39B-93BC03DFEDC8}" destId="{99B7892E-45D3-416F-B455-DA276020FC88}" srcOrd="0" destOrd="0" presId="urn:microsoft.com/office/officeart/2005/8/layout/process5"/>
    <dgm:cxn modelId="{75F923EB-2015-41AB-95C7-CC7B670ED828}" type="presOf" srcId="{13581002-0B8A-4289-BBE7-347F6F8BE79B}" destId="{862696EF-FBC9-418F-8210-285EEA7A25F4}" srcOrd="1" destOrd="0" presId="urn:microsoft.com/office/officeart/2005/8/layout/process5"/>
    <dgm:cxn modelId="{EE66EC54-E2B1-4D1F-8475-8A47E07F11FA}" type="presOf" srcId="{C379873E-7579-405F-8E34-F5A5CC3B06AB}" destId="{C060C270-4D14-48D2-9166-1ECF83E0E5EE}" srcOrd="1" destOrd="0" presId="urn:microsoft.com/office/officeart/2005/8/layout/process5"/>
    <dgm:cxn modelId="{EAEDAC2A-5B8F-4DC2-9C19-105DFA102B2D}" srcId="{DDFD6D15-7941-473C-B39B-93BC03DFEDC8}" destId="{0FFCB3AB-2ACA-4165-B487-F5A81B9A6C54}" srcOrd="4" destOrd="0" parTransId="{0402C935-92E7-46E5-96A7-8C3B39326D65}" sibTransId="{16EEF56B-81FB-4E6A-A579-0287B4AC115E}"/>
    <dgm:cxn modelId="{027DF73E-72A3-48D1-8834-41CD34C51FD4}" srcId="{DDFD6D15-7941-473C-B39B-93BC03DFEDC8}" destId="{828101B0-1666-4815-9ACA-2EEE5E089266}" srcOrd="0" destOrd="0" parTransId="{5247C403-39E9-4C18-98C1-9BD0C5A5FEAD}" sibTransId="{EE30C164-3C98-482F-8864-1E272DF5EDE6}"/>
    <dgm:cxn modelId="{BD797715-6E27-4F27-A35B-A39D9A39932E}" type="presOf" srcId="{1EF10F8A-6A01-4FF7-9F40-11DEEF514AF7}" destId="{617E7CF4-CB05-4122-8B40-353A6683C1AE}" srcOrd="1" destOrd="0" presId="urn:microsoft.com/office/officeart/2005/8/layout/process5"/>
    <dgm:cxn modelId="{B29FEAA9-B747-431C-BABC-801072D690AC}" srcId="{DDFD6D15-7941-473C-B39B-93BC03DFEDC8}" destId="{B55A301C-612F-402F-8010-90B06E597FC0}" srcOrd="1" destOrd="0" parTransId="{6160A2B1-D5F6-4AB0-A705-C4C3797AED0C}" sibTransId="{13581002-0B8A-4289-BBE7-347F6F8BE79B}"/>
    <dgm:cxn modelId="{9FC9C676-8B82-4FDB-A4AA-B0269944D5BB}" type="presOf" srcId="{C379873E-7579-405F-8E34-F5A5CC3B06AB}" destId="{0A9C1CC8-1CA2-44E3-ADDB-F515A080C7CB}" srcOrd="0" destOrd="0" presId="urn:microsoft.com/office/officeart/2005/8/layout/process5"/>
    <dgm:cxn modelId="{3EE9B241-892A-4B25-827A-6471613F5812}" srcId="{DDFD6D15-7941-473C-B39B-93BC03DFEDC8}" destId="{086C035B-9B01-43CD-8BA4-0F4D718B6DA7}" srcOrd="3" destOrd="0" parTransId="{8EFCD517-B5A4-4C14-8F47-A0914939977C}" sibTransId="{C379873E-7579-405F-8E34-F5A5CC3B06AB}"/>
    <dgm:cxn modelId="{7F4C5976-1741-4553-AF15-47E46AEC40E6}" type="presOf" srcId="{B55A301C-612F-402F-8010-90B06E597FC0}" destId="{ECE6F028-3C27-4129-B902-B55531F0E4B4}" srcOrd="0" destOrd="0" presId="urn:microsoft.com/office/officeart/2005/8/layout/process5"/>
    <dgm:cxn modelId="{C67D30EB-B35D-4828-929F-A8C55EB9316A}" srcId="{DDFD6D15-7941-473C-B39B-93BC03DFEDC8}" destId="{FFDF2635-3EB1-49EF-8DF2-1820909D6DF0}" srcOrd="2" destOrd="0" parTransId="{95C2C725-6D2D-4614-A12A-11BF2DB0A4B3}" sibTransId="{1EF10F8A-6A01-4FF7-9F40-11DEEF514AF7}"/>
    <dgm:cxn modelId="{4ED6DFF0-70CC-4012-A969-C01C939167DC}" type="presOf" srcId="{0FFCB3AB-2ACA-4165-B487-F5A81B9A6C54}" destId="{63475C7B-76A3-4029-8B85-DD80454F8C09}" srcOrd="0" destOrd="0" presId="urn:microsoft.com/office/officeart/2005/8/layout/process5"/>
    <dgm:cxn modelId="{F2BBDE53-F4E9-42F8-AAD7-91606B59987E}" type="presOf" srcId="{EE30C164-3C98-482F-8864-1E272DF5EDE6}" destId="{0F1E30D0-C317-46E0-9750-FE3C53596E8D}" srcOrd="1" destOrd="0" presId="urn:microsoft.com/office/officeart/2005/8/layout/process5"/>
    <dgm:cxn modelId="{80AC90AB-2AFF-4758-B3BD-58741EA93FB5}" type="presOf" srcId="{086C035B-9B01-43CD-8BA4-0F4D718B6DA7}" destId="{9E7F1474-792E-4428-9A47-3D0773FF5D4F}" srcOrd="0" destOrd="0" presId="urn:microsoft.com/office/officeart/2005/8/layout/process5"/>
    <dgm:cxn modelId="{C2EF3BC5-16FC-412D-AE62-1D8C05A4ADCA}" type="presOf" srcId="{1EF10F8A-6A01-4FF7-9F40-11DEEF514AF7}" destId="{38545E01-7F3C-46BC-8A14-AADBDECFE8A8}" srcOrd="0" destOrd="0" presId="urn:microsoft.com/office/officeart/2005/8/layout/process5"/>
    <dgm:cxn modelId="{584EFFF9-591F-4544-AADA-A5AADBAFE7E5}" type="presOf" srcId="{FFDF2635-3EB1-49EF-8DF2-1820909D6DF0}" destId="{37814609-34AE-442B-9B8D-A3CD5AF4E78C}" srcOrd="0" destOrd="0" presId="urn:microsoft.com/office/officeart/2005/8/layout/process5"/>
    <dgm:cxn modelId="{E3E9E039-35C0-4774-822A-893370C2CB6B}" type="presOf" srcId="{EE30C164-3C98-482F-8864-1E272DF5EDE6}" destId="{819C9FE2-111B-4B07-B2E1-F249FFC26D35}" srcOrd="0" destOrd="0" presId="urn:microsoft.com/office/officeart/2005/8/layout/process5"/>
    <dgm:cxn modelId="{57D67352-BD2A-409B-859E-13DD7380DE67}" type="presOf" srcId="{828101B0-1666-4815-9ACA-2EEE5E089266}" destId="{60C98F67-6FC8-42BB-B520-6319280E0D6C}" srcOrd="0" destOrd="0" presId="urn:microsoft.com/office/officeart/2005/8/layout/process5"/>
    <dgm:cxn modelId="{6D1B888C-432F-443C-B3D6-7BB7829FD740}" type="presOf" srcId="{13581002-0B8A-4289-BBE7-347F6F8BE79B}" destId="{7C3D049E-D543-40E9-BEF8-8498FDE2C48A}" srcOrd="0" destOrd="0" presId="urn:microsoft.com/office/officeart/2005/8/layout/process5"/>
    <dgm:cxn modelId="{2A23CC97-6503-4C1E-AE1B-C053CCA7FFC4}" type="presParOf" srcId="{99B7892E-45D3-416F-B455-DA276020FC88}" destId="{60C98F67-6FC8-42BB-B520-6319280E0D6C}" srcOrd="0" destOrd="0" presId="urn:microsoft.com/office/officeart/2005/8/layout/process5"/>
    <dgm:cxn modelId="{AA2BB7D4-6C37-4BCE-897E-23DEF8C11AE8}" type="presParOf" srcId="{99B7892E-45D3-416F-B455-DA276020FC88}" destId="{819C9FE2-111B-4B07-B2E1-F249FFC26D35}" srcOrd="1" destOrd="0" presId="urn:microsoft.com/office/officeart/2005/8/layout/process5"/>
    <dgm:cxn modelId="{73A1F54E-62DE-48D3-95F0-832904044865}" type="presParOf" srcId="{819C9FE2-111B-4B07-B2E1-F249FFC26D35}" destId="{0F1E30D0-C317-46E0-9750-FE3C53596E8D}" srcOrd="0" destOrd="0" presId="urn:microsoft.com/office/officeart/2005/8/layout/process5"/>
    <dgm:cxn modelId="{4590B09E-EE2A-479B-9302-3352F8BEAB67}" type="presParOf" srcId="{99B7892E-45D3-416F-B455-DA276020FC88}" destId="{ECE6F028-3C27-4129-B902-B55531F0E4B4}" srcOrd="2" destOrd="0" presId="urn:microsoft.com/office/officeart/2005/8/layout/process5"/>
    <dgm:cxn modelId="{87795EE9-2336-452A-BFF4-C7A9DC996722}" type="presParOf" srcId="{99B7892E-45D3-416F-B455-DA276020FC88}" destId="{7C3D049E-D543-40E9-BEF8-8498FDE2C48A}" srcOrd="3" destOrd="0" presId="urn:microsoft.com/office/officeart/2005/8/layout/process5"/>
    <dgm:cxn modelId="{F2379428-7EFF-41D3-876F-D44B77F80AB1}" type="presParOf" srcId="{7C3D049E-D543-40E9-BEF8-8498FDE2C48A}" destId="{862696EF-FBC9-418F-8210-285EEA7A25F4}" srcOrd="0" destOrd="0" presId="urn:microsoft.com/office/officeart/2005/8/layout/process5"/>
    <dgm:cxn modelId="{96AB7502-3005-4799-ADAB-37A1CE2DDF9E}" type="presParOf" srcId="{99B7892E-45D3-416F-B455-DA276020FC88}" destId="{37814609-34AE-442B-9B8D-A3CD5AF4E78C}" srcOrd="4" destOrd="0" presId="urn:microsoft.com/office/officeart/2005/8/layout/process5"/>
    <dgm:cxn modelId="{C141148E-06F9-46CC-82B5-36A04B896329}" type="presParOf" srcId="{99B7892E-45D3-416F-B455-DA276020FC88}" destId="{38545E01-7F3C-46BC-8A14-AADBDECFE8A8}" srcOrd="5" destOrd="0" presId="urn:microsoft.com/office/officeart/2005/8/layout/process5"/>
    <dgm:cxn modelId="{280DA7AA-A1A9-4AD4-B634-FB814092BEAB}" type="presParOf" srcId="{38545E01-7F3C-46BC-8A14-AADBDECFE8A8}" destId="{617E7CF4-CB05-4122-8B40-353A6683C1AE}" srcOrd="0" destOrd="0" presId="urn:microsoft.com/office/officeart/2005/8/layout/process5"/>
    <dgm:cxn modelId="{CCB0AA63-8C4C-4F50-92A3-92174C44DC99}" type="presParOf" srcId="{99B7892E-45D3-416F-B455-DA276020FC88}" destId="{9E7F1474-792E-4428-9A47-3D0773FF5D4F}" srcOrd="6" destOrd="0" presId="urn:microsoft.com/office/officeart/2005/8/layout/process5"/>
    <dgm:cxn modelId="{A6E35B78-A26B-47B0-BB50-94A7273E0A89}" type="presParOf" srcId="{99B7892E-45D3-416F-B455-DA276020FC88}" destId="{0A9C1CC8-1CA2-44E3-ADDB-F515A080C7CB}" srcOrd="7" destOrd="0" presId="urn:microsoft.com/office/officeart/2005/8/layout/process5"/>
    <dgm:cxn modelId="{61BC4AC8-2BCD-48AE-B9CC-47A584BC0EEC}" type="presParOf" srcId="{0A9C1CC8-1CA2-44E3-ADDB-F515A080C7CB}" destId="{C060C270-4D14-48D2-9166-1ECF83E0E5EE}" srcOrd="0" destOrd="0" presId="urn:microsoft.com/office/officeart/2005/8/layout/process5"/>
    <dgm:cxn modelId="{35F6DDD7-8ACC-442D-902E-3ABFB60B601D}" type="presParOf" srcId="{99B7892E-45D3-416F-B455-DA276020FC88}" destId="{63475C7B-76A3-4029-8B85-DD80454F8C09}" srcOrd="8" destOrd="0" presId="urn:microsoft.com/office/officeart/2005/8/layout/process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55A8122-1588-4EEA-AB3B-37BE7ACFF1C0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5" csCatId="colorful" phldr="1"/>
      <dgm:spPr/>
    </dgm:pt>
    <dgm:pt modelId="{809DB1F0-E9D9-4444-B619-1AA3BF727695}">
      <dgm:prSet phldrT="[Текст]" custT="1"/>
      <dgm:spPr>
        <a:ln>
          <a:solidFill>
            <a:srgbClr val="FFFF0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ЛЮБОВЬ</a:t>
          </a:r>
          <a:endParaRPr lang="ru-RU" sz="2000" b="1" dirty="0">
            <a:solidFill>
              <a:srgbClr val="FFFF00"/>
            </a:solidFill>
          </a:endParaRPr>
        </a:p>
      </dgm:t>
    </dgm:pt>
    <dgm:pt modelId="{43CB6490-88EF-4585-B13C-619CF7BE6FA6}" type="parTrans" cxnId="{AB3337C1-89EF-4F19-8450-796405407E26}">
      <dgm:prSet/>
      <dgm:spPr/>
      <dgm:t>
        <a:bodyPr/>
        <a:lstStyle/>
        <a:p>
          <a:endParaRPr lang="ru-RU"/>
        </a:p>
      </dgm:t>
    </dgm:pt>
    <dgm:pt modelId="{BF25C95E-9D9D-4EA7-85E6-6CEA654AE2AD}" type="sibTrans" cxnId="{AB3337C1-89EF-4F19-8450-796405407E26}">
      <dgm:prSet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endParaRPr lang="ru-RU"/>
        </a:p>
      </dgm:t>
    </dgm:pt>
    <dgm:pt modelId="{92387308-3058-4A32-962B-BC89E516BF85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</a:rPr>
            <a:t>СТРОГОСТЬ</a:t>
          </a:r>
          <a:endParaRPr lang="ru-RU" sz="1600" b="1" dirty="0">
            <a:solidFill>
              <a:srgbClr val="002060"/>
            </a:solidFill>
          </a:endParaRPr>
        </a:p>
      </dgm:t>
    </dgm:pt>
    <dgm:pt modelId="{38E39A47-CFAF-48EE-9EF2-4BF703634378}" type="parTrans" cxnId="{BAD8E84D-6BAC-4C0C-AF51-D78BE02938ED}">
      <dgm:prSet/>
      <dgm:spPr/>
      <dgm:t>
        <a:bodyPr/>
        <a:lstStyle/>
        <a:p>
          <a:endParaRPr lang="ru-RU"/>
        </a:p>
      </dgm:t>
    </dgm:pt>
    <dgm:pt modelId="{5D0620A2-354A-4F26-B67F-F156BE6E9038}" type="sibTrans" cxnId="{BAD8E84D-6BAC-4C0C-AF51-D78BE02938ED}">
      <dgm:prSet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endParaRPr lang="ru-RU"/>
        </a:p>
      </dgm:t>
    </dgm:pt>
    <dgm:pt modelId="{EA13E2C5-4F15-4560-9543-5B2883820F63}">
      <dgm:prSet phldrT="[Текст]" custT="1"/>
      <dgm:spPr>
        <a:solidFill>
          <a:srgbClr val="7030A0"/>
        </a:solidFill>
        <a:ln>
          <a:solidFill>
            <a:srgbClr val="FFFF00"/>
          </a:solidFill>
        </a:ln>
      </dgm:spPr>
      <dgm:t>
        <a:bodyPr/>
        <a:lstStyle/>
        <a:p>
          <a:r>
            <a:rPr lang="ru-RU" sz="1600" b="1" dirty="0" smtClean="0">
              <a:solidFill>
                <a:srgbClr val="FFFF00"/>
              </a:solidFill>
            </a:rPr>
            <a:t>СИСТЕМА ПООЩРЕНИЙ И ПРЕСЕЧЕНИЙ</a:t>
          </a:r>
          <a:endParaRPr lang="ru-RU" sz="1600" b="1" dirty="0">
            <a:solidFill>
              <a:srgbClr val="FFFF00"/>
            </a:solidFill>
          </a:endParaRPr>
        </a:p>
      </dgm:t>
    </dgm:pt>
    <dgm:pt modelId="{0C662BA9-614A-4EDF-A099-5EB052A27ABC}" type="parTrans" cxnId="{FF4FFACE-CB88-4B47-B1F7-210BEB0D0951}">
      <dgm:prSet/>
      <dgm:spPr/>
      <dgm:t>
        <a:bodyPr/>
        <a:lstStyle/>
        <a:p>
          <a:endParaRPr lang="ru-RU"/>
        </a:p>
      </dgm:t>
    </dgm:pt>
    <dgm:pt modelId="{B99A85CA-90C2-4B74-9C1C-72F88DF814BB}" type="sibTrans" cxnId="{FF4FFACE-CB88-4B47-B1F7-210BEB0D0951}">
      <dgm:prSet/>
      <dgm:spPr/>
      <dgm:t>
        <a:bodyPr/>
        <a:lstStyle/>
        <a:p>
          <a:endParaRPr lang="ru-RU"/>
        </a:p>
      </dgm:t>
    </dgm:pt>
    <dgm:pt modelId="{934B05AC-8C47-474E-962C-7BBABF1B3A61}" type="pres">
      <dgm:prSet presAssocID="{B55A8122-1588-4EEA-AB3B-37BE7ACFF1C0}" presName="linearFlow" presStyleCnt="0">
        <dgm:presLayoutVars>
          <dgm:dir/>
          <dgm:resizeHandles val="exact"/>
        </dgm:presLayoutVars>
      </dgm:prSet>
      <dgm:spPr/>
    </dgm:pt>
    <dgm:pt modelId="{0B88C7A6-6853-4786-B848-3F07E4C15753}" type="pres">
      <dgm:prSet presAssocID="{809DB1F0-E9D9-4444-B619-1AA3BF72769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6FD333-43E8-4F1A-A9B6-53A7FB5E96CB}" type="pres">
      <dgm:prSet presAssocID="{BF25C95E-9D9D-4EA7-85E6-6CEA654AE2AD}" presName="spacerL" presStyleCnt="0"/>
      <dgm:spPr/>
    </dgm:pt>
    <dgm:pt modelId="{4CAC8867-FD2A-487D-A948-B7FB6926DF16}" type="pres">
      <dgm:prSet presAssocID="{BF25C95E-9D9D-4EA7-85E6-6CEA654AE2AD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9396F9D-F8E3-4299-A49C-74847640F5B8}" type="pres">
      <dgm:prSet presAssocID="{BF25C95E-9D9D-4EA7-85E6-6CEA654AE2AD}" presName="spacerR" presStyleCnt="0"/>
      <dgm:spPr/>
    </dgm:pt>
    <dgm:pt modelId="{ABDDA962-74A9-4583-8715-F83606648A41}" type="pres">
      <dgm:prSet presAssocID="{92387308-3058-4A32-962B-BC89E516BF8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C4B12C-40FF-4327-95CB-41C4932B0DD3}" type="pres">
      <dgm:prSet presAssocID="{5D0620A2-354A-4F26-B67F-F156BE6E9038}" presName="spacerL" presStyleCnt="0"/>
      <dgm:spPr/>
    </dgm:pt>
    <dgm:pt modelId="{3542AF62-01E7-477F-A103-974C234F9FD5}" type="pres">
      <dgm:prSet presAssocID="{5D0620A2-354A-4F26-B67F-F156BE6E9038}" presName="sibTrans" presStyleLbl="sibTrans2D1" presStyleIdx="1" presStyleCnt="2"/>
      <dgm:spPr/>
      <dgm:t>
        <a:bodyPr/>
        <a:lstStyle/>
        <a:p>
          <a:endParaRPr lang="ru-RU"/>
        </a:p>
      </dgm:t>
    </dgm:pt>
    <dgm:pt modelId="{F37C7F5D-5F34-47F5-8AD5-A050D30FAA3D}" type="pres">
      <dgm:prSet presAssocID="{5D0620A2-354A-4F26-B67F-F156BE6E9038}" presName="spacerR" presStyleCnt="0"/>
      <dgm:spPr/>
    </dgm:pt>
    <dgm:pt modelId="{869C2613-4970-49AC-8479-138EB68E460C}" type="pres">
      <dgm:prSet presAssocID="{EA13E2C5-4F15-4560-9543-5B2883820F6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5A397C-BA78-475C-85B0-8BD626F4DAEA}" type="presOf" srcId="{EA13E2C5-4F15-4560-9543-5B2883820F63}" destId="{869C2613-4970-49AC-8479-138EB68E460C}" srcOrd="0" destOrd="0" presId="urn:microsoft.com/office/officeart/2005/8/layout/equation1"/>
    <dgm:cxn modelId="{AB3337C1-89EF-4F19-8450-796405407E26}" srcId="{B55A8122-1588-4EEA-AB3B-37BE7ACFF1C0}" destId="{809DB1F0-E9D9-4444-B619-1AA3BF727695}" srcOrd="0" destOrd="0" parTransId="{43CB6490-88EF-4585-B13C-619CF7BE6FA6}" sibTransId="{BF25C95E-9D9D-4EA7-85E6-6CEA654AE2AD}"/>
    <dgm:cxn modelId="{8348E213-C325-474A-BD9E-897C2769758B}" type="presOf" srcId="{BF25C95E-9D9D-4EA7-85E6-6CEA654AE2AD}" destId="{4CAC8867-FD2A-487D-A948-B7FB6926DF16}" srcOrd="0" destOrd="0" presId="urn:microsoft.com/office/officeart/2005/8/layout/equation1"/>
    <dgm:cxn modelId="{BAD8E84D-6BAC-4C0C-AF51-D78BE02938ED}" srcId="{B55A8122-1588-4EEA-AB3B-37BE7ACFF1C0}" destId="{92387308-3058-4A32-962B-BC89E516BF85}" srcOrd="1" destOrd="0" parTransId="{38E39A47-CFAF-48EE-9EF2-4BF703634378}" sibTransId="{5D0620A2-354A-4F26-B67F-F156BE6E9038}"/>
    <dgm:cxn modelId="{A2A1F539-B60A-4C25-91D8-FE18347ED59D}" type="presOf" srcId="{5D0620A2-354A-4F26-B67F-F156BE6E9038}" destId="{3542AF62-01E7-477F-A103-974C234F9FD5}" srcOrd="0" destOrd="0" presId="urn:microsoft.com/office/officeart/2005/8/layout/equation1"/>
    <dgm:cxn modelId="{4F640397-BF17-4295-9566-80D1BED0F084}" type="presOf" srcId="{809DB1F0-E9D9-4444-B619-1AA3BF727695}" destId="{0B88C7A6-6853-4786-B848-3F07E4C15753}" srcOrd="0" destOrd="0" presId="urn:microsoft.com/office/officeart/2005/8/layout/equation1"/>
    <dgm:cxn modelId="{FF4FFACE-CB88-4B47-B1F7-210BEB0D0951}" srcId="{B55A8122-1588-4EEA-AB3B-37BE7ACFF1C0}" destId="{EA13E2C5-4F15-4560-9543-5B2883820F63}" srcOrd="2" destOrd="0" parTransId="{0C662BA9-614A-4EDF-A099-5EB052A27ABC}" sibTransId="{B99A85CA-90C2-4B74-9C1C-72F88DF814BB}"/>
    <dgm:cxn modelId="{E17D563D-6BAA-4A72-BD26-58475B89B36E}" type="presOf" srcId="{B55A8122-1588-4EEA-AB3B-37BE7ACFF1C0}" destId="{934B05AC-8C47-474E-962C-7BBABF1B3A61}" srcOrd="0" destOrd="0" presId="urn:microsoft.com/office/officeart/2005/8/layout/equation1"/>
    <dgm:cxn modelId="{20BB43F1-F1EC-4212-94B6-AC5C89446658}" type="presOf" srcId="{92387308-3058-4A32-962B-BC89E516BF85}" destId="{ABDDA962-74A9-4583-8715-F83606648A41}" srcOrd="0" destOrd="0" presId="urn:microsoft.com/office/officeart/2005/8/layout/equation1"/>
    <dgm:cxn modelId="{5DEF6175-F7CC-49FA-83AC-376DD7306E62}" type="presParOf" srcId="{934B05AC-8C47-474E-962C-7BBABF1B3A61}" destId="{0B88C7A6-6853-4786-B848-3F07E4C15753}" srcOrd="0" destOrd="0" presId="urn:microsoft.com/office/officeart/2005/8/layout/equation1"/>
    <dgm:cxn modelId="{A7B4B51C-44C8-453C-88A9-2A3628AFF032}" type="presParOf" srcId="{934B05AC-8C47-474E-962C-7BBABF1B3A61}" destId="{8D6FD333-43E8-4F1A-A9B6-53A7FB5E96CB}" srcOrd="1" destOrd="0" presId="urn:microsoft.com/office/officeart/2005/8/layout/equation1"/>
    <dgm:cxn modelId="{4074440E-9719-4A14-BA8F-B22B8DD78D19}" type="presParOf" srcId="{934B05AC-8C47-474E-962C-7BBABF1B3A61}" destId="{4CAC8867-FD2A-487D-A948-B7FB6926DF16}" srcOrd="2" destOrd="0" presId="urn:microsoft.com/office/officeart/2005/8/layout/equation1"/>
    <dgm:cxn modelId="{97D4F349-F2F3-4B7F-B53D-590487EE3A56}" type="presParOf" srcId="{934B05AC-8C47-474E-962C-7BBABF1B3A61}" destId="{B9396F9D-F8E3-4299-A49C-74847640F5B8}" srcOrd="3" destOrd="0" presId="urn:microsoft.com/office/officeart/2005/8/layout/equation1"/>
    <dgm:cxn modelId="{BDDC82E4-DA1E-4434-BF16-30FECAC6CCF0}" type="presParOf" srcId="{934B05AC-8C47-474E-962C-7BBABF1B3A61}" destId="{ABDDA962-74A9-4583-8715-F83606648A41}" srcOrd="4" destOrd="0" presId="urn:microsoft.com/office/officeart/2005/8/layout/equation1"/>
    <dgm:cxn modelId="{0BE6E512-B0D3-47E2-A9F0-E5EEEE087E81}" type="presParOf" srcId="{934B05AC-8C47-474E-962C-7BBABF1B3A61}" destId="{ACC4B12C-40FF-4327-95CB-41C4932B0DD3}" srcOrd="5" destOrd="0" presId="urn:microsoft.com/office/officeart/2005/8/layout/equation1"/>
    <dgm:cxn modelId="{078FADDA-BB2D-4F66-A229-FECCBEFEC837}" type="presParOf" srcId="{934B05AC-8C47-474E-962C-7BBABF1B3A61}" destId="{3542AF62-01E7-477F-A103-974C234F9FD5}" srcOrd="6" destOrd="0" presId="urn:microsoft.com/office/officeart/2005/8/layout/equation1"/>
    <dgm:cxn modelId="{ECCFFFE9-18ED-4A46-BD99-64CEA30664EC}" type="presParOf" srcId="{934B05AC-8C47-474E-962C-7BBABF1B3A61}" destId="{F37C7F5D-5F34-47F5-8AD5-A050D30FAA3D}" srcOrd="7" destOrd="0" presId="urn:microsoft.com/office/officeart/2005/8/layout/equation1"/>
    <dgm:cxn modelId="{2734C84C-D5DE-4C40-832B-92CE272AC319}" type="presParOf" srcId="{934B05AC-8C47-474E-962C-7BBABF1B3A61}" destId="{869C2613-4970-49AC-8479-138EB68E460C}" srcOrd="8" destOrd="0" presId="urn:microsoft.com/office/officeart/2005/8/layout/equati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857752" y="5429264"/>
            <a:ext cx="3948082" cy="1143008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Педагог-психолог:</a:t>
            </a:r>
          </a:p>
          <a:p>
            <a:r>
              <a:rPr lang="ru-RU" b="1" dirty="0" err="1" smtClean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Э.Н.Бондарцова</a:t>
            </a:r>
            <a:endParaRPr lang="ru-RU" b="1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ВОСПИТАНИЕ ДЕТЕЙ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БЕЗ ФИЗИЧЕСКОГО НАКАЗАНИЯ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Схема 17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071802" y="2571744"/>
            <a:ext cx="30003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ОСНОВНЫЕ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ПРИНЦИПЫ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ВЛИЯНИЯ РОДИТЕЛЕЙ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НА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РЕБЁНКА</a:t>
            </a:r>
            <a:endParaRPr lang="ru-RU" sz="2400" b="1" dirty="0">
              <a:solidFill>
                <a:srgbClr val="7030A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</a:rPr>
              <a:t>КАК  ВОСПИТЫВАТЬ  РЕБЕНКА  БЕЗ ФИЗИЧЕСКОГО  НАКАЗАНИЯ?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4595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</a:rPr>
              <a:t>МЕХАНИЗМ РАЗВИТИЯ КОНФЛИКТА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28736"/>
          <a:ext cx="8229600" cy="4667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</a:rPr>
              <a:t>ЦЕПЬ КОНФЛИКТА МОЖНО ПРЕРВАТЬ НА ЛЮБОМ ЭТАПЕ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</a:rPr>
              <a:t>ЧУВСТВА,  КОТОРЫЕ  ФОРМИРУЕТ НАКАЗАНИЕ…. 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6000" b="1" i="1" dirty="0" smtClean="0">
                <a:solidFill>
                  <a:srgbClr val="7030A0"/>
                </a:solidFill>
              </a:rPr>
              <a:t>5  </a:t>
            </a:r>
            <a:r>
              <a:rPr lang="ru-RU" sz="3200" b="1" i="1" dirty="0" smtClean="0">
                <a:solidFill>
                  <a:srgbClr val="7030A0"/>
                </a:solidFill>
              </a:rPr>
              <a:t> ПРИЧИН, ПО   КОТОРЫМ  НЕ СТОИТ БИТЬ РЕБЕНКА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</a:rPr>
              <a:t>ФОРМУЛА ЗДОРОВОГО РОДИТЕЛЬСТВА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Областной центр социальной помощи семье и детям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тел.:8-863-267-05-04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Ростовский областной центр семьи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тел.: 8-863-299-92-89; 8-863-296-88-53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Психологический центр диагностики и консультирования Советского района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тел.: 8-863-225-07-52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</a:rPr>
              <a:t>ПОЛЕЗНЫЕ    ТЕЛЕФОНЫ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132</TotalTime>
  <Words>165</Words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ВОСПИТАНИЕ ДЕТЕЙ БЕЗ ФИЗИЧЕСКОГО НАКАЗАНИЯ</vt:lpstr>
      <vt:lpstr>Слайд 2</vt:lpstr>
      <vt:lpstr>КАК  ВОСПИТЫВАТЬ  РЕБЕНКА  БЕЗ ФИЗИЧЕСКОГО  НАКАЗАНИЯ?</vt:lpstr>
      <vt:lpstr>МЕХАНИЗМ РАЗВИТИЯ КОНФЛИКТА</vt:lpstr>
      <vt:lpstr>ЦЕПЬ КОНФЛИКТА МОЖНО ПРЕРВАТЬ НА ЛЮБОМ ЭТАПЕ</vt:lpstr>
      <vt:lpstr>ЧУВСТВА,  КОТОРЫЕ  ФОРМИРУЕТ НАКАЗАНИЕ…. </vt:lpstr>
      <vt:lpstr>5   ПРИЧИН, ПО   КОТОРЫМ  НЕ СТОИТ БИТЬ РЕБЕНКА</vt:lpstr>
      <vt:lpstr>ФОРМУЛА ЗДОРОВОГО РОДИТЕЛЬСТВА</vt:lpstr>
      <vt:lpstr>ПОЛЕЗНЫЕ    ТЕЛЕФОНЫ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Психолог</dc:creator>
  <cp:lastModifiedBy>Учитель</cp:lastModifiedBy>
  <cp:revision>19</cp:revision>
  <dcterms:created xsi:type="dcterms:W3CDTF">2014-02-12T08:07:47Z</dcterms:created>
  <dcterms:modified xsi:type="dcterms:W3CDTF">2014-02-20T11:41:36Z</dcterms:modified>
</cp:coreProperties>
</file>