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9906000" cy="6858000" type="A4"/>
  <p:notesSz cx="9144000" cy="6858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Golos Text" panose="020B0604020202020204" charset="0"/>
      <p:regular r:id="rId9"/>
      <p:bold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26">
          <p15:clr>
            <a:srgbClr val="A4A3A4"/>
          </p15:clr>
        </p15:guide>
        <p15:guide id="2" pos="308">
          <p15:clr>
            <a:srgbClr val="A4A3A4"/>
          </p15:clr>
        </p15:guide>
        <p15:guide id="3" pos="421">
          <p15:clr>
            <a:srgbClr val="A4A3A4"/>
          </p15:clr>
        </p15:guide>
        <p15:guide id="4" pos="398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hiISNEq2v0m7SBIDjL/IbAoBREg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Екатерина Павшенко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720" y="68"/>
      </p:cViewPr>
      <p:guideLst>
        <p:guide orient="horz" pos="3226"/>
        <p:guide pos="308"/>
        <p:guide pos="421"/>
        <p:guide pos="3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customschemas.google.com/relationships/presentationmetadata" Target="meta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title"/>
          </p:nvPr>
        </p:nvSpPr>
        <p:spPr>
          <a:xfrm>
            <a:off x="681039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body" idx="1"/>
          </p:nvPr>
        </p:nvSpPr>
        <p:spPr>
          <a:xfrm>
            <a:off x="681039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>
            <a:off x="681039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body" idx="1"/>
          </p:nvPr>
        </p:nvSpPr>
        <p:spPr>
          <a:xfrm rot="5400000">
            <a:off x="2777331" y="-270668"/>
            <a:ext cx="4351338" cy="854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 rot="5400000">
            <a:off x="5251054" y="2203054"/>
            <a:ext cx="5811838" cy="2135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body" idx="1"/>
          </p:nvPr>
        </p:nvSpPr>
        <p:spPr>
          <a:xfrm rot="5400000">
            <a:off x="917179" y="128985"/>
            <a:ext cx="5811838" cy="6284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311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46"/>
            </a:lvl1pPr>
            <a:lvl2pPr lvl="1" algn="ctr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038"/>
            </a:lvl2pPr>
            <a:lvl3pPr lvl="2" algn="ctr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935"/>
            </a:lvl3pPr>
            <a:lvl4pPr lvl="3" algn="ctr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/>
            </a:lvl4pPr>
            <a:lvl5pPr lvl="4" algn="ctr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/>
            </a:lvl5pPr>
            <a:lvl6pPr lvl="5" algn="ctr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/>
            </a:lvl6pPr>
            <a:lvl7pPr lvl="6" algn="ctr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/>
            </a:lvl7pPr>
            <a:lvl8pPr lvl="7" algn="ctr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/>
            </a:lvl8pPr>
            <a:lvl9pPr lvl="8" algn="ctr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7" name="Google Shape;27;p6"/>
          <p:cNvSpPr/>
          <p:nvPr/>
        </p:nvSpPr>
        <p:spPr>
          <a:xfrm>
            <a:off x="-3036796" y="1615281"/>
            <a:ext cx="16344900" cy="3331592"/>
          </a:xfrm>
          <a:prstGeom prst="ellipse">
            <a:avLst/>
          </a:prstGeom>
          <a:gradFill>
            <a:gsLst>
              <a:gs pos="0">
                <a:srgbClr val="3399FF">
                  <a:alpha val="10196"/>
                </a:srgbClr>
              </a:gs>
              <a:gs pos="100000">
                <a:srgbClr val="F5F5F5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63275" tIns="31625" rIns="63275" bIns="316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46"/>
              <a:buFont typeface="Arial"/>
              <a:buNone/>
            </a:pPr>
            <a:endParaRPr sz="124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311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46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038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935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831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831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831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831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831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831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681039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682329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682329" y="1681164"/>
            <a:ext cx="419070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46" b="1"/>
            </a:lvl1pPr>
            <a:lvl2pPr marL="914400" lvl="1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038" b="1"/>
            </a:lvl2pPr>
            <a:lvl3pPr marL="1371600" lvl="2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935" b="1"/>
            </a:lvl3pPr>
            <a:lvl4pPr marL="1828800" lvl="3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4pPr>
            <a:lvl5pPr marL="2286000" lvl="4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5pPr>
            <a:lvl6pPr marL="2743200" lvl="5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6pPr>
            <a:lvl7pPr marL="3200400" lvl="6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7pPr>
            <a:lvl8pPr marL="3657600" lvl="7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8pPr>
            <a:lvl9pPr marL="4114800" lvl="8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682329" y="2505076"/>
            <a:ext cx="4190702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3"/>
          </p:nvPr>
        </p:nvSpPr>
        <p:spPr>
          <a:xfrm>
            <a:off x="5014914" y="1681164"/>
            <a:ext cx="4211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46" b="1"/>
            </a:lvl1pPr>
            <a:lvl2pPr marL="914400" lvl="1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038" b="1"/>
            </a:lvl2pPr>
            <a:lvl3pPr marL="1371600" lvl="2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935" b="1"/>
            </a:lvl3pPr>
            <a:lvl4pPr marL="1828800" lvl="3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4pPr>
            <a:lvl5pPr marL="2286000" lvl="4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5pPr>
            <a:lvl6pPr marL="2743200" lvl="5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6pPr>
            <a:lvl7pPr marL="3200400" lvl="6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7pPr>
            <a:lvl8pPr marL="3657600" lvl="7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8pPr>
            <a:lvl9pPr marL="4114800" lvl="8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4"/>
          </p:nvPr>
        </p:nvSpPr>
        <p:spPr>
          <a:xfrm>
            <a:off x="5014914" y="2505076"/>
            <a:ext cx="4211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title"/>
          </p:nvPr>
        </p:nvSpPr>
        <p:spPr>
          <a:xfrm>
            <a:off x="681039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4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1662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4211341" y="987427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62"/>
            </a:lvl1pPr>
            <a:lvl2pPr marL="914400" lvl="1" indent="-36195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1454"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46"/>
            </a:lvl3pPr>
            <a:lvl4pPr marL="1828800" lvl="3" indent="-32385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038"/>
            </a:lvl4pPr>
            <a:lvl5pPr marL="2286000" lvl="4" indent="-32385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038"/>
            </a:lvl5pPr>
            <a:lvl6pPr marL="2743200" lvl="5" indent="-32385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038"/>
            </a:lvl6pPr>
            <a:lvl7pPr marL="3200400" lvl="6" indent="-32385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038"/>
            </a:lvl7pPr>
            <a:lvl8pPr marL="3657600" lvl="7" indent="-32385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038"/>
            </a:lvl8pPr>
            <a:lvl9pPr marL="4114800" lvl="8" indent="-32385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038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2"/>
          </p:nvPr>
        </p:nvSpPr>
        <p:spPr>
          <a:xfrm>
            <a:off x="682328" y="2057400"/>
            <a:ext cx="3194944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/>
            </a:lvl1pPr>
            <a:lvl2pPr marL="914400" lvl="1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727"/>
            </a:lvl2pPr>
            <a:lvl3pPr marL="1371600" lvl="2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23"/>
            </a:lvl3pPr>
            <a:lvl4pPr marL="1828800" lvl="3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4pPr>
            <a:lvl5pPr marL="2286000" lvl="4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5pPr>
            <a:lvl6pPr marL="2743200" lvl="5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6pPr>
            <a:lvl7pPr marL="3200400" lvl="6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7pPr>
            <a:lvl8pPr marL="3657600" lvl="7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8pPr>
            <a:lvl9pPr marL="4114800" lvl="8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4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1662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>
            <a:spLocks noGrp="1"/>
          </p:cNvSpPr>
          <p:nvPr>
            <p:ph type="pic" idx="2"/>
          </p:nvPr>
        </p:nvSpPr>
        <p:spPr>
          <a:xfrm>
            <a:off x="4211341" y="987427"/>
            <a:ext cx="5014913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2"/>
          <p:cNvSpPr txBox="1">
            <a:spLocks noGrp="1"/>
          </p:cNvSpPr>
          <p:nvPr>
            <p:ph type="body" idx="1"/>
          </p:nvPr>
        </p:nvSpPr>
        <p:spPr>
          <a:xfrm>
            <a:off x="682328" y="2057400"/>
            <a:ext cx="3194944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/>
            </a:lvl1pPr>
            <a:lvl2pPr marL="914400" lvl="1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727"/>
            </a:lvl2pPr>
            <a:lvl3pPr marL="1371600" lvl="2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23"/>
            </a:lvl3pPr>
            <a:lvl4pPr marL="1828800" lvl="3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4pPr>
            <a:lvl5pPr marL="2286000" lvl="4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5pPr>
            <a:lvl6pPr marL="2743200" lvl="5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6pPr>
            <a:lvl7pPr marL="3200400" lvl="6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7pPr>
            <a:lvl8pPr marL="3657600" lvl="7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8pPr>
            <a:lvl9pPr marL="4114800" lvl="8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681039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681039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3309254" y="0"/>
            <a:ext cx="3311371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3650100" y="3786249"/>
            <a:ext cx="28209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НАЗВАНИЕ ЦЕНТРА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46757" y="4180564"/>
            <a:ext cx="283745" cy="29664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3970825" y="4174475"/>
            <a:ext cx="2589600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https://ссылка на центр в ВКонтакте</a:t>
            </a:r>
            <a:endParaRPr sz="1000" b="0" i="0" u="none" strike="noStrike" cap="none">
              <a:solidFill>
                <a:schemeClr val="lt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60268" y="4504447"/>
            <a:ext cx="263680" cy="247552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3970825" y="4486275"/>
            <a:ext cx="2589600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адрес центра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3640302" y="4790938"/>
            <a:ext cx="296645" cy="29664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3970822" y="4798087"/>
            <a:ext cx="2298900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https://ссылка на сайте центра</a:t>
            </a:r>
            <a:endParaRPr sz="1000" b="0" i="0" u="none" strike="noStrike" cap="none">
              <a:solidFill>
                <a:schemeClr val="lt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85759" y="5126525"/>
            <a:ext cx="207250" cy="20727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>
          <a:xfrm>
            <a:off x="3970822" y="5049437"/>
            <a:ext cx="2298900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https://ссылка на телеграм-канал</a:t>
            </a:r>
            <a:endParaRPr sz="1000" b="0" i="0" u="none" strike="noStrike" cap="none">
              <a:solidFill>
                <a:schemeClr val="lt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grpSp>
        <p:nvGrpSpPr>
          <p:cNvPr id="95" name="Google Shape;95;p1"/>
          <p:cNvGrpSpPr/>
          <p:nvPr/>
        </p:nvGrpSpPr>
        <p:grpSpPr>
          <a:xfrm>
            <a:off x="6947859" y="2496632"/>
            <a:ext cx="2971200" cy="1864737"/>
            <a:chOff x="6947859" y="2200962"/>
            <a:chExt cx="2971200" cy="1864737"/>
          </a:xfrm>
        </p:grpSpPr>
        <p:sp>
          <p:nvSpPr>
            <p:cNvPr id="96" name="Google Shape;96;p1"/>
            <p:cNvSpPr txBox="1"/>
            <p:nvPr/>
          </p:nvSpPr>
          <p:spPr>
            <a:xfrm>
              <a:off x="6947859" y="3506799"/>
              <a:ext cx="2509800" cy="55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ru-RU" sz="1400" b="0" i="0" u="none" strike="noStrike" cap="none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РЕКОМЕНДАЦИИ               ДЛЯ РОДИТЕЛЕЙ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"/>
            <p:cNvSpPr txBox="1"/>
            <p:nvPr/>
          </p:nvSpPr>
          <p:spPr>
            <a:xfrm>
              <a:off x="6947859" y="2200962"/>
              <a:ext cx="2971200" cy="13588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ru-RU" sz="2000" b="1" i="0" u="none" strike="noStrike" cap="none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СПОСОБЫ ПРОФИЛАКТИКИ ЗАВИСИМОСТИ                      ОТ ГАДЖЕТОВ</a:t>
              </a:r>
              <a:endParaRPr/>
            </a:p>
          </p:txBody>
        </p:sp>
      </p:grpSp>
      <p:pic>
        <p:nvPicPr>
          <p:cNvPr id="98" name="Google Shape;98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1272361">
            <a:off x="7152450" y="4660792"/>
            <a:ext cx="2225176" cy="2083544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"/>
          <p:cNvSpPr txBox="1"/>
          <p:nvPr/>
        </p:nvSpPr>
        <p:spPr>
          <a:xfrm>
            <a:off x="240025" y="2506308"/>
            <a:ext cx="27420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EC2477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314125" y="2089774"/>
            <a:ext cx="2820900" cy="1406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-RU" sz="1300" b="0" i="0" u="none" strike="noStrike" cap="none">
                <a:solidFill>
                  <a:srgbClr val="E41753"/>
                </a:solidFill>
                <a:latin typeface="Golos Text"/>
                <a:ea typeface="Golos Text"/>
                <a:cs typeface="Golos Text"/>
                <a:sym typeface="Golos Text"/>
              </a:rPr>
              <a:t>БОЛЬШЕ ПОЛЕЗНОЙ ИНФОРМАЦИИ О ПОДРОСТКАХ   </a:t>
            </a:r>
            <a:br>
              <a:rPr lang="ru-RU" sz="1300" b="0" i="0" u="none" strike="noStrike" cap="none">
                <a:solidFill>
                  <a:srgbClr val="E41753"/>
                </a:solidFill>
                <a:latin typeface="Golos Text"/>
                <a:ea typeface="Golos Text"/>
                <a:cs typeface="Golos Text"/>
                <a:sym typeface="Golos Text"/>
              </a:rPr>
            </a:br>
            <a:r>
              <a:rPr lang="ru-RU" sz="1300" b="0" i="0" u="none" strike="noStrike" cap="none">
                <a:solidFill>
                  <a:srgbClr val="E41753"/>
                </a:solidFill>
                <a:latin typeface="Golos Text"/>
                <a:ea typeface="Golos Text"/>
                <a:cs typeface="Golos Text"/>
                <a:sym typeface="Golos Text"/>
              </a:rPr>
              <a:t>– В СОЦИАЛЬНЫХ СЕТЯХ </a:t>
            </a:r>
            <a:r>
              <a:rPr lang="ru-RU" sz="1300" b="1" i="0" u="none" strike="noStrike" cap="none">
                <a:solidFill>
                  <a:srgbClr val="E41753"/>
                </a:solidFill>
                <a:latin typeface="Golos Text"/>
                <a:ea typeface="Golos Text"/>
                <a:cs typeface="Golos Text"/>
                <a:sym typeface="Golos Text"/>
              </a:rPr>
              <a:t>ФЕДЕРАЛЬНОГО ПОДРОСТКОВОГО ЦЕНТРА</a:t>
            </a:r>
            <a:endParaRPr sz="1300" b="1" i="0" u="none" strike="noStrike" cap="none">
              <a:solidFill>
                <a:srgbClr val="E41753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pic>
        <p:nvPicPr>
          <p:cNvPr id="101" name="Google Shape;101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560118" y="382825"/>
            <a:ext cx="1174818" cy="897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028272" y="382825"/>
            <a:ext cx="1053099" cy="5068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3" name="Google Shape;103;p1"/>
          <p:cNvGrpSpPr/>
          <p:nvPr/>
        </p:nvGrpSpPr>
        <p:grpSpPr>
          <a:xfrm>
            <a:off x="3640300" y="2089774"/>
            <a:ext cx="2635675" cy="1329882"/>
            <a:chOff x="3640300" y="2089774"/>
            <a:chExt cx="2635675" cy="1329882"/>
          </a:xfrm>
        </p:grpSpPr>
        <p:sp>
          <p:nvSpPr>
            <p:cNvPr id="104" name="Google Shape;104;p1"/>
            <p:cNvSpPr txBox="1"/>
            <p:nvPr/>
          </p:nvSpPr>
          <p:spPr>
            <a:xfrm>
              <a:off x="3640300" y="3137956"/>
              <a:ext cx="1149900" cy="28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ru-RU" sz="1000" b="1" i="0" u="none" strike="noStrike" cap="none">
                  <a:solidFill>
                    <a:schemeClr val="lt1"/>
                  </a:solidFill>
                  <a:latin typeface="Golos Text"/>
                  <a:ea typeface="Golos Text"/>
                  <a:cs typeface="Golos Text"/>
                  <a:sym typeface="Golos Text"/>
                </a:rPr>
                <a:t>ВКонтакте</a:t>
              </a:r>
              <a:endParaRPr sz="1000" b="1" i="0" u="none" strike="noStrike" cap="non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endParaRPr>
            </a:p>
          </p:txBody>
        </p:sp>
        <p:sp>
          <p:nvSpPr>
            <p:cNvPr id="105" name="Google Shape;105;p1"/>
            <p:cNvSpPr txBox="1"/>
            <p:nvPr/>
          </p:nvSpPr>
          <p:spPr>
            <a:xfrm>
              <a:off x="5126075" y="3137956"/>
              <a:ext cx="1149900" cy="28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ru-RU" sz="1000" b="1" i="0" u="none" strike="noStrike" cap="none">
                  <a:solidFill>
                    <a:schemeClr val="lt1"/>
                  </a:solidFill>
                  <a:latin typeface="Golos Text"/>
                  <a:ea typeface="Golos Text"/>
                  <a:cs typeface="Golos Text"/>
                  <a:sym typeface="Golos Text"/>
                </a:rPr>
                <a:t>Телеграм-канал</a:t>
              </a:r>
              <a:endParaRPr sz="1000" b="1" i="0" u="none" strike="noStrike" cap="non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endParaRPr>
            </a:p>
          </p:txBody>
        </p:sp>
        <p:pic>
          <p:nvPicPr>
            <p:cNvPr id="106" name="Google Shape;106;p1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3737100" y="2089774"/>
              <a:ext cx="1053102" cy="10530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1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5174463" y="2089774"/>
              <a:ext cx="1053102" cy="105308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" name="Google Shape;108;p1"/>
          <p:cNvSpPr txBox="1"/>
          <p:nvPr/>
        </p:nvSpPr>
        <p:spPr>
          <a:xfrm>
            <a:off x="293188" y="4834431"/>
            <a:ext cx="1149900" cy="356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0" u="none" strike="noStrike" cap="none">
                <a:solidFill>
                  <a:srgbClr val="E41753"/>
                </a:solidFill>
                <a:latin typeface="Golos Text"/>
                <a:ea typeface="Golos Text"/>
                <a:cs typeface="Golos Text"/>
                <a:sym typeface="Golos Text"/>
              </a:rPr>
              <a:t>ВКонтакте</a:t>
            </a:r>
            <a:endParaRPr sz="1000" b="1" i="0" u="none" strike="noStrike" cap="none">
              <a:solidFill>
                <a:srgbClr val="E41753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109" name="Google Shape;109;p1"/>
          <p:cNvSpPr txBox="1"/>
          <p:nvPr/>
        </p:nvSpPr>
        <p:spPr>
          <a:xfrm>
            <a:off x="1778963" y="4834431"/>
            <a:ext cx="1149900" cy="53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0" u="none" strike="noStrike" cap="none">
                <a:solidFill>
                  <a:srgbClr val="E41753"/>
                </a:solidFill>
                <a:latin typeface="Golos Text"/>
                <a:ea typeface="Golos Text"/>
                <a:cs typeface="Golos Text"/>
                <a:sym typeface="Golos Text"/>
              </a:rPr>
              <a:t>Телеграм-канал</a:t>
            </a:r>
            <a:endParaRPr sz="1000" b="1" i="0" u="none" strike="noStrike" cap="none">
              <a:solidFill>
                <a:srgbClr val="E41753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pic>
        <p:nvPicPr>
          <p:cNvPr id="110" name="Google Shape;110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89987" y="3786249"/>
            <a:ext cx="1053102" cy="1053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827350" y="3786249"/>
            <a:ext cx="1053102" cy="1053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411620" y="382825"/>
            <a:ext cx="1174818" cy="897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"/>
          <p:cNvPicPr preferRelativeResize="0"/>
          <p:nvPr/>
        </p:nvPicPr>
        <p:blipFill rotWithShape="1">
          <a:blip r:embed="rId16">
            <a:alphaModFix/>
          </a:blip>
          <a:srcRect l="10120" r="12681"/>
          <a:stretch/>
        </p:blipFill>
        <p:spPr>
          <a:xfrm>
            <a:off x="3728303" y="2104980"/>
            <a:ext cx="1053100" cy="105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"/>
          <p:cNvPicPr preferRelativeResize="0"/>
          <p:nvPr/>
        </p:nvPicPr>
        <p:blipFill rotWithShape="1">
          <a:blip r:embed="rId17">
            <a:alphaModFix/>
          </a:blip>
          <a:srcRect l="11178" r="11616"/>
          <a:stretch/>
        </p:blipFill>
        <p:spPr>
          <a:xfrm>
            <a:off x="5174475" y="2073250"/>
            <a:ext cx="1053100" cy="105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BAFE421-EB81-D715-BEC5-E8F38FDCC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4338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47</Words>
  <Application>Microsoft Office PowerPoint</Application>
  <PresentationFormat>Лист A4 (210x297 мм)</PresentationFormat>
  <Paragraphs>12</Paragraphs>
  <Slides>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Golos Text</vt:lpstr>
      <vt:lpstr>Calibri</vt:lpstr>
      <vt:lpstr>Arial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Matebook</dc:creator>
  <cp:lastModifiedBy>Ирина Халина</cp:lastModifiedBy>
  <cp:revision>3</cp:revision>
  <dcterms:modified xsi:type="dcterms:W3CDTF">2023-11-21T07:21:25Z</dcterms:modified>
</cp:coreProperties>
</file>