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32F38-73A1-4662-BC9B-A9B45F56023C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0BB7D-6993-48D5-89CC-04070939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1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BB7D-6993-48D5-89CC-04070939F6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6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175351" cy="1793167"/>
          </a:xfrm>
        </p:spPr>
        <p:txBody>
          <a:bodyPr/>
          <a:lstStyle/>
          <a:p>
            <a:r>
              <a:rPr lang="ru-RU" dirty="0" smtClean="0"/>
              <a:t>Профессии наших родителей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9715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9-Б класс 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9611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algn="ctr"/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Профессий много на земле,</a:t>
            </a:r>
            <a:b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выбирай, любя. Решай</a:t>
            </a:r>
            <a:b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друг, кем быть тебе.</a:t>
            </a:r>
            <a:b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 каждая из них важна.</a:t>
            </a:r>
            <a:b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профессий плохих и хороших,</a:t>
            </a:r>
            <a:b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Бывают плохие и хорошие </a:t>
            </a:r>
            <a:r>
              <a:rPr lang="ru-RU" sz="4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работники.</a:t>
            </a:r>
            <a:r>
              <a:rPr lang="ru-RU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6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536504" cy="3247419"/>
          </a:xfrm>
        </p:spPr>
      </p:pic>
      <p:sp>
        <p:nvSpPr>
          <p:cNvPr id="12" name="Прямоугольник 11"/>
          <p:cNvSpPr/>
          <p:nvPr/>
        </p:nvSpPr>
        <p:spPr>
          <a:xfrm>
            <a:off x="4932040" y="620688"/>
            <a:ext cx="40463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Чернышова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Наталья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Львовна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4581128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Главный экономист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07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" y="404664"/>
            <a:ext cx="3690911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84008" y="620688"/>
            <a:ext cx="475252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Ковалева Елена Владимировна</a:t>
            </a:r>
            <a:endParaRPr lang="ru-RU" sz="5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96552" y="4272677"/>
            <a:ext cx="9900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 информатики, математики, бухгалтер-экономист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73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31773"/>
          <a:stretch/>
        </p:blipFill>
        <p:spPr>
          <a:xfrm>
            <a:off x="611560" y="398978"/>
            <a:ext cx="3934608" cy="3672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4071278"/>
            <a:ext cx="8352928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dirty="0"/>
              <a:t>ГБУСОН РО  «СРЦ Куйбышевского района» (социально-реабилитационный центр)</a:t>
            </a:r>
          </a:p>
          <a:p>
            <a:r>
              <a:rPr lang="ru-RU" sz="4000" dirty="0"/>
              <a:t>Педагог-психолог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6168" y="836712"/>
            <a:ext cx="46788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Стрикица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Галина Николаевна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6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206230" cy="36450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7068" y="905914"/>
            <a:ext cx="4857459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Солошенко Татьяна Александровна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551304" y="4077072"/>
            <a:ext cx="10306139" cy="26642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Индивидуальный предприниматель, мастер маникюра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21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2952328" cy="3936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836712"/>
            <a:ext cx="51125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Якупова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Галина Геннадьевна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49" y="4125077"/>
            <a:ext cx="83010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Администратор сети магазинов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круиз, 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работает продавцом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3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Профессии- начинают свой день ранним утром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арина\Pictures\43c599513a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50179" y="823390"/>
            <a:ext cx="2000264" cy="1714512"/>
          </a:xfrm>
          <a:prstGeom prst="rect">
            <a:avLst/>
          </a:prstGeom>
          <a:noFill/>
        </p:spPr>
      </p:pic>
      <p:pic>
        <p:nvPicPr>
          <p:cNvPr id="6" name="Picture 3" descr="C:\Users\Марина\Pictures\_44073521_2208day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32"/>
            <a:ext cx="2143140" cy="1714512"/>
          </a:xfrm>
          <a:prstGeom prst="rect">
            <a:avLst/>
          </a:prstGeom>
          <a:noFill/>
        </p:spPr>
      </p:pic>
      <p:pic>
        <p:nvPicPr>
          <p:cNvPr id="7" name="Picture 5" descr="C:\Users\Марина\Pictures\1_109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857232"/>
            <a:ext cx="2071702" cy="1714512"/>
          </a:xfrm>
          <a:prstGeom prst="rect">
            <a:avLst/>
          </a:prstGeom>
          <a:noFill/>
        </p:spPr>
      </p:pic>
      <p:pic>
        <p:nvPicPr>
          <p:cNvPr id="8" name="Picture 6" descr="C:\Users\Марина\Pictures\поч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857233"/>
            <a:ext cx="2214579" cy="17145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7077" y="258348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Дворник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1194" y="2571745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Пастух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40573" y="2599581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Водитель трамвая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67150" y="2599581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Почтальон</a:t>
            </a:r>
          </a:p>
        </p:txBody>
      </p:sp>
      <p:pic>
        <p:nvPicPr>
          <p:cNvPr id="13" name="Picture 7" descr="C:\Users\Марина\Pictures\pravitelstvo_pooshchrit_luchshih_uchitel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795" y="2983875"/>
            <a:ext cx="3823296" cy="280375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89470" y="6093296"/>
            <a:ext cx="17219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Учитель</a:t>
            </a:r>
          </a:p>
        </p:txBody>
      </p:sp>
      <p:pic>
        <p:nvPicPr>
          <p:cNvPr id="16" name="Picture 9" descr="C:\Users\Марина\Pictures\повар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9457" y="2983876"/>
            <a:ext cx="4128824" cy="28037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143690" y="6099247"/>
            <a:ext cx="13003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/>
              <a:t>Повар</a:t>
            </a:r>
          </a:p>
        </p:txBody>
      </p:sp>
    </p:spTree>
    <p:extLst>
      <p:ext uri="{BB962C8B-B14F-4D97-AF65-F5344CB8AC3E}">
        <p14:creationId xmlns:p14="http://schemas.microsoft.com/office/powerpoint/2010/main" val="26472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 бывает начальным, средним и высшим.                                                             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Начальное профессиональное образование(НПО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)– представлено лицеями, профессионально-техническими училищами, которые дают рабочую специальность.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 образование (СПО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позволяет стать специалистом среднего звена по большинству профессий исполнительного или творческого класса. Среднее профессиональное образование можно получить, имея основное общее, среднее (полное) общее или начальное профессиональное образование.  </a:t>
            </a:r>
          </a:p>
          <a:p>
            <a:pPr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Высшее профессиональное образование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представлено государственными и негосударственными ВУЗами.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4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Нужные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-врач, учитель, повар, животновод, бухгалтер, строитель …</a:t>
            </a:r>
          </a:p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Отважные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-каскадёр, пожарный, космонавт, шахтёр, лётчик-испытатель, спасатель…</a:t>
            </a:r>
          </a:p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Модные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-президент, журналист, телеведущий, топ-модель, юрист…</a:t>
            </a:r>
          </a:p>
          <a:p>
            <a:pPr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Забытые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-ямщик, трубочист, конюх, камердинер, бондарь…</a:t>
            </a:r>
          </a:p>
        </p:txBody>
      </p:sp>
    </p:spTree>
    <p:extLst>
      <p:ext uri="{BB962C8B-B14F-4D97-AF65-F5344CB8AC3E}">
        <p14:creationId xmlns:p14="http://schemas.microsoft.com/office/powerpoint/2010/main" val="5744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2947</TotalTime>
  <Words>202</Words>
  <Application>Microsoft Office PowerPoint</Application>
  <PresentationFormat>Экран (4:3)</PresentationFormat>
  <Paragraphs>32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Профессии наших родителей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Профессий много на земле, но выбирай, любя. Решай мой друг, кем быть тебе. Ведь каждая из них важна. Нет профессий плохих и хороших, Бывают плохие и хорошие работники.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наших родителей  </dc:title>
  <dc:creator>User</dc:creator>
  <cp:lastModifiedBy>User</cp:lastModifiedBy>
  <cp:revision>13</cp:revision>
  <dcterms:created xsi:type="dcterms:W3CDTF">2017-11-16T13:26:05Z</dcterms:created>
  <dcterms:modified xsi:type="dcterms:W3CDTF">2017-11-22T12:12:22Z</dcterms:modified>
</cp:coreProperties>
</file>