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9144000" cy="6858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26">
          <p15:clr>
            <a:srgbClr val="A4A3A4"/>
          </p15:clr>
        </p15:guide>
        <p15:guide id="2" pos="308">
          <p15:clr>
            <a:srgbClr val="A4A3A4"/>
          </p15:clr>
        </p15:guide>
        <p15:guide id="3" pos="421">
          <p15:clr>
            <a:srgbClr val="A4A3A4"/>
          </p15:clr>
        </p15:guide>
        <p15:guide id="4" pos="39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hiISNEq2v0m7SBIDjL/IbAoBREg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катерина Павшенко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024" y="280"/>
      </p:cViewPr>
      <p:guideLst>
        <p:guide orient="horz" pos="3226"/>
        <p:guide pos="308"/>
        <p:guide pos="421"/>
        <p:guide pos="3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5" Type="http://schemas.openxmlformats.org/officeDocument/2006/relationships/commentAuthors" Target="commentAuthors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03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93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82329" y="1681164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82329" y="2505076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5014914" y="1681164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5014914" y="2505076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62"/>
            </a:lvl1pPr>
            <a:lvl2pPr marL="914400" lvl="1" indent="-3619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54"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46"/>
            </a:lvl3pPr>
            <a:lvl4pPr marL="1828800" lvl="3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4pPr>
            <a:lvl5pPr marL="2286000" lvl="4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5pPr>
            <a:lvl6pPr marL="2743200" lvl="5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6pPr>
            <a:lvl7pPr marL="3200400" lvl="6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7pPr>
            <a:lvl8pPr marL="3657600" lvl="7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8pPr>
            <a:lvl9pPr marL="4114800" lvl="8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2777331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309254" y="0"/>
            <a:ext cx="331137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650100" y="3786249"/>
            <a:ext cx="282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НАЗВАНИЕ ЦЕНТРА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6757" y="4180564"/>
            <a:ext cx="283745" cy="2966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3970825" y="4174475"/>
            <a:ext cx="25896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https://ссылка на центр в ВКонтакте</a:t>
            </a:r>
            <a:endParaRPr sz="1000" b="0" i="0" u="none" strike="noStrike" cap="non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0268" y="4504447"/>
            <a:ext cx="263680" cy="24755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3970825" y="4486275"/>
            <a:ext cx="25896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адрес центра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640302" y="4790938"/>
            <a:ext cx="296645" cy="29664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3970822" y="479808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https://ссылка на сайте центра</a:t>
            </a:r>
            <a:endParaRPr sz="1000" b="0" i="0" u="none" strike="noStrike" cap="non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85759" y="5126525"/>
            <a:ext cx="207250" cy="2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3970822" y="504943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https://ссылка на телеграм-канал</a:t>
            </a:r>
            <a:endParaRPr sz="1000" b="0" i="0" u="none" strike="noStrike" cap="non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grpSp>
        <p:nvGrpSpPr>
          <p:cNvPr id="95" name="Google Shape;95;p1"/>
          <p:cNvGrpSpPr/>
          <p:nvPr/>
        </p:nvGrpSpPr>
        <p:grpSpPr>
          <a:xfrm>
            <a:off x="6947859" y="2496632"/>
            <a:ext cx="2971200" cy="1871712"/>
            <a:chOff x="6947859" y="2200962"/>
            <a:chExt cx="2971200" cy="1871712"/>
          </a:xfrm>
        </p:grpSpPr>
        <p:sp>
          <p:nvSpPr>
            <p:cNvPr id="96" name="Google Shape;96;p1"/>
            <p:cNvSpPr txBox="1"/>
            <p:nvPr/>
          </p:nvSpPr>
          <p:spPr>
            <a:xfrm>
              <a:off x="6947859" y="3513774"/>
              <a:ext cx="25098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РЕКОМЕНДАЦИИ               ДЛЯ РОДИТЕЛЕЙ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6947859" y="2200962"/>
              <a:ext cx="2971200" cy="1358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1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КАК ГОВОРИТЬ                  О ЧУВСТВАХ                       И ПЕРЕЖИВАНИЯХ   С ПОДРОСТКОМ?</a:t>
              </a:r>
              <a:endParaRPr dirty="0"/>
            </a:p>
          </p:txBody>
        </p:sp>
      </p:grpSp>
      <p:pic>
        <p:nvPicPr>
          <p:cNvPr id="98" name="Google Shape;9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72361">
            <a:off x="7152450" y="4660792"/>
            <a:ext cx="2225176" cy="208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240025" y="2506308"/>
            <a:ext cx="2742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314125" y="2089774"/>
            <a:ext cx="2820900" cy="140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БОЛЬШЕ ПОЛЕЗНОЙ ИНФОРМАЦИИ О ПОДРОСТКАХ   </a:t>
            </a:r>
            <a:br>
              <a:rPr lang="ru-RU" sz="1300" b="0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1300" b="0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– В СОЦИАЛЬНЫХ СЕТЯХ </a:t>
            </a:r>
            <a:r>
              <a:rPr lang="ru-RU" sz="13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ФЕДЕРАЛЬНОГО ПОДРОСТКОВОГО ЦЕНТРА</a:t>
            </a:r>
            <a:endParaRPr sz="13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60118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28272" y="382825"/>
            <a:ext cx="1053099" cy="5068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"/>
          <p:cNvGrpSpPr/>
          <p:nvPr/>
        </p:nvGrpSpPr>
        <p:grpSpPr>
          <a:xfrm>
            <a:off x="3640300" y="2089774"/>
            <a:ext cx="2635675" cy="1329882"/>
            <a:chOff x="3640300" y="2089774"/>
            <a:chExt cx="2635675" cy="1329882"/>
          </a:xfrm>
        </p:grpSpPr>
        <p:sp>
          <p:nvSpPr>
            <p:cNvPr id="104" name="Google Shape;104;p1"/>
            <p:cNvSpPr txBox="1"/>
            <p:nvPr/>
          </p:nvSpPr>
          <p:spPr>
            <a:xfrm>
              <a:off x="3640300" y="3137956"/>
              <a:ext cx="11499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ВКонтакте</a:t>
              </a:r>
              <a:endParaRPr sz="1000" b="1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5126075" y="3137956"/>
              <a:ext cx="11499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Телеграм-канал</a:t>
              </a:r>
              <a:endParaRPr sz="1000" b="1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pic>
          <p:nvPicPr>
            <p:cNvPr id="106" name="Google Shape;106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737100" y="2089774"/>
              <a:ext cx="1053102" cy="1053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174463" y="2089774"/>
              <a:ext cx="1053102" cy="1053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"/>
          <p:cNvSpPr txBox="1"/>
          <p:nvPr/>
        </p:nvSpPr>
        <p:spPr>
          <a:xfrm>
            <a:off x="293188" y="4834431"/>
            <a:ext cx="1149900" cy="35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ВКонтакте</a:t>
            </a:r>
            <a:endParaRPr sz="10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778963" y="4834431"/>
            <a:ext cx="1149900" cy="5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Телеграм-канал</a:t>
            </a:r>
            <a:endParaRPr sz="10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987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27350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411620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16">
            <a:alphaModFix/>
          </a:blip>
          <a:srcRect l="10120" r="12681"/>
          <a:stretch/>
        </p:blipFill>
        <p:spPr>
          <a:xfrm>
            <a:off x="3728303" y="2104980"/>
            <a:ext cx="1053100" cy="10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17">
            <a:alphaModFix/>
          </a:blip>
          <a:srcRect l="11178" r="11616"/>
          <a:stretch/>
        </p:blipFill>
        <p:spPr>
          <a:xfrm>
            <a:off x="5174475" y="2073250"/>
            <a:ext cx="1053100" cy="10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9CC6FA-D339-1535-2E82-7179677CE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31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6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51</Words>
  <Application>Microsoft Office PowerPoint</Application>
  <PresentationFormat>Лист A4 (210x297 мм)</PresentationFormat>
  <Paragraphs>12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Golos Text</vt:lpstr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Matebook</dc:creator>
  <cp:lastModifiedBy>Ирина Халина</cp:lastModifiedBy>
  <cp:revision>13</cp:revision>
  <dcterms:modified xsi:type="dcterms:W3CDTF">2023-12-15T07:41:30Z</dcterms:modified>
</cp:coreProperties>
</file>