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7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2" r:id="rId13"/>
    <p:sldId id="273" r:id="rId14"/>
    <p:sldId id="278" r:id="rId15"/>
    <p:sldId id="280" r:id="rId16"/>
    <p:sldId id="274" r:id="rId17"/>
    <p:sldId id="258" r:id="rId18"/>
    <p:sldId id="275" r:id="rId19"/>
    <p:sldId id="276" r:id="rId20"/>
    <p:sldId id="277" r:id="rId21"/>
    <p:sldId id="282" r:id="rId22"/>
    <p:sldId id="283" r:id="rId23"/>
    <p:sldId id="284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67"/>
  </p:normalViewPr>
  <p:slideViewPr>
    <p:cSldViewPr snapToGrid="0" snapToObjects="1">
      <p:cViewPr>
        <p:scale>
          <a:sx n="85" d="100"/>
          <a:sy n="85" d="100"/>
        </p:scale>
        <p:origin x="39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5381D8-504F-5F46-B75C-8D2275E21FB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089900" y="5652424"/>
            <a:ext cx="4102100" cy="1143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0D64F-D356-8A4D-8CF7-843DA27420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Как правильно писать итоговое сочинение?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3C38FB-E795-1C46-9B84-A3990A08D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Инструкция по написанию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1604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ИТОГОВОГО СОЧИНЕНИЯ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6228272" y="2311879"/>
            <a:ext cx="9316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1. Вступление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2. Тезис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3.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4. Аргумент №1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6.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7. Аргумент №2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9. Заключение  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4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ВСТУПЛЕНИЕ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</p:txBody>
      </p:sp>
    </p:spTree>
    <p:extLst>
      <p:ext uri="{BB962C8B-B14F-4D97-AF65-F5344CB8AC3E}">
        <p14:creationId xmlns:p14="http://schemas.microsoft.com/office/powerpoint/2010/main" val="87536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ЗАКЛЮЧЕНИЕ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rmAutofit fontScale="77500" lnSpcReduction="2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1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СФОРМУЛИРОВАТЬ ТЕЗИС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Формулировка тезиса зависит от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ТЕМЫ сочинения.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сочинения дана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вопроса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это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ответ на вопрос.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метафорического высказывания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3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ТРЕБОВАНИЕ К АРГУМЕНТАЦИИ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Аргумент должен подтверждать тезис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Кол-во аргументов.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4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АРГУМЕНТА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ли утверждать, что время лечит?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ТЕЗИС: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АРГУМЕНТ: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романе Льва Николаевича Толстого «Война и мир» Наташа Ростова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Этот пример ярко иллюстрирует, что время – лучший лекарь для несчастной любви.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9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«СВЯЗКА» И «МИКРОВЫВОД»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585" y="2449902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Связка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вывод после примера из литературы, в котором будет объяснено,  как именно данный пример подтверждает тезис.</a:t>
            </a:r>
          </a:p>
        </p:txBody>
      </p:sp>
    </p:spTree>
    <p:extLst>
      <p:ext uri="{BB962C8B-B14F-4D97-AF65-F5344CB8AC3E}">
        <p14:creationId xmlns:p14="http://schemas.microsoft.com/office/powerpoint/2010/main" val="45681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88C71-8671-724F-80EF-81A6C1D9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НАПИСАНИЯ СОЧИНЕНИЯ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F761B-1908-2A43-88C1-FF9AC5E301BC}"/>
              </a:ext>
            </a:extLst>
          </p:cNvPr>
          <p:cNvSpPr txBox="1"/>
          <p:nvPr/>
        </p:nvSpPr>
        <p:spPr>
          <a:xfrm>
            <a:off x="1230086" y="2460171"/>
            <a:ext cx="9078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1) Прочитайте тему.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2) Вспомните произведения, связанные с темой, подберите аргументы.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3) Напишите тезис и аргументы в черновик.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5) Сформулируйте связки между каждой частью сочинения, прежде чем начнете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писать.</a:t>
            </a:r>
            <a:r>
              <a:rPr lang="ru-RU" dirty="0" err="1"/>
              <a:t>ошибок</a:t>
            </a:r>
            <a:r>
              <a:rPr lang="ru-RU" dirty="0"/>
              <a:t>. 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5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30808-BA0E-F244-A6A2-447449BE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 ПРИ НАПИСАНИИ ИТОГОВОГО СОЧИНЕНИ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182991-F3AF-AE4E-8A17-AEEC4B1BF4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 рекомендациям экспертов ФИПИ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1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 ЧАСТЬ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70339"/>
            <a:ext cx="11680166" cy="4917057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связок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между содержательными частями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сочинения:вступлением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заключением, основной частью сочинения и заключением.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Пропорциональность частей сочинения.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строго следовать теме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сочинения в ходе рассуждения.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композиционно выстраивать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Огромное количество лишней информации во вступлении и заключении.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№1: Объем итогового сочинения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Рекомендуемое количество слов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 350.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Максимальное количество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сочинении не устанавливается.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в сочинении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менее 250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(в подсчет включаются все слова, в том числе и служебные), то выставляется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1 и «незачет» за работу в целом (такое сочинение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проверяется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критериям оценивания).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8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ОШИБКИ:ЧАСТЬ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21767"/>
            <a:ext cx="12370279" cy="5365630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во вступлении проблемного вопроса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(это сама тема) и формулировки ключевого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тезиса,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который будете доказывать.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Нечеткое формулирование тезисов,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Слабые аргументы.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Необоснованные повторы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одних и тех же мыслей.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Ошибки в делении текста на абзацы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и даже полное отсутствие абзацев.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оперировать абстрактными понятиями.</a:t>
            </a:r>
          </a:p>
          <a:p>
            <a:pPr fontAlgn="base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Неразличение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понятий «пример» и «аргумент»,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неумение формулировать на основе примера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соотнесенный с выдвигаемым тезисом. </a:t>
            </a:r>
          </a:p>
        </p:txBody>
      </p:sp>
    </p:spTree>
    <p:extLst>
      <p:ext uri="{BB962C8B-B14F-4D97-AF65-F5344CB8AC3E}">
        <p14:creationId xmlns:p14="http://schemas.microsoft.com/office/powerpoint/2010/main" val="2107634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AB3B7-6258-D64C-A99A-0786EABF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ИТОГОВОГО СОЧИНЕНИЯ 2019-2020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CFA71B-FBAA-FD43-956B-4CFB4CAD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1050588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СОГЛАСНЫ ЛИ ВЫ С УТВЕРЖДЕНИЕМ, ЧТО «ЗЛЫХ ЛЮДЕЙ НЕТ НА СВЕТЕ, ЕСТЬ ТОЛЬКО ЛЮДИ НЕСЧАСТЛИВЫЕ?»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6987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1: ВСТУПЛЕНИЕ И ТЕЗИС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718867" y="2173856"/>
            <a:ext cx="1147313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Добро — это мощнейшая сила, которая способна спасти этот мир от злобы, жестокости, равнодушия и хладнокровия. Без проявления доброты, отзывчивости и сострадания жизнь человека становится невыносимой, ведь именно эти качества помогают людям не зачерстветь душой и сохранить человечность. Но что же вынуждает людей творить зло и причинять окружающим боль? Мне кажется, что именно внутренняя боль, пережитые несчастья и утраты способны уничтожить внутри человека свет и могут заставить его причинять ответное зло окружающим людям.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46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074414"/>
            <a:ext cx="1167729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страницах мировой художественной литературы писатели нередко доказывали, что именно несчастный человек способен творить настоящее зло. Обратимся к известному роману Ф. М. Достоевского «Преступление и наказание». Важнейшую роль в этом произведении играет Аркадий Свидригайлов – двойник Родиона Раскольникова. В начале романа мы узнаем о внутренней злобе этого человека, который холоднокровно творит жестокость. Он планировал отравить свою жену Марфу и, возможно, даже был причастен к её гибели. Кроме того, он был виновен в смерти нескольких своих крестьян, которых он мучил и избивал. Однако ближе к концу романа мы узнаем, что этот герой был глубоко несчастлив внутри. Рядом с ним не было по-настоящему близких людей, и он даже пытался искупить причинённое людям зло, а потому жертвовал деньги Соне и сиротам. В конце произведения герой даже кончает жизнь самоубийством, и это ещё раз показывает, насколько он был несчастлив в глубине своей души. Ф. М. Достоевский подводит нас к выводу, что злоба — это понятие относительное, и чаще всего она возникает внутри того, кто очень несчастлив.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81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2 И ЗАКЛЮЧЕНИЕ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074414"/>
            <a:ext cx="116772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Обратимся к роману М. А. Булгакова «Мастер и Маргарита», в котором писатель ярко показывает, что зло не может существовать само по себе. Настоящим воплощением добра в этом произведении является Иешуа Га-Ноцри, которого считают прообразом Христа. Этот герой проповедует добро всему миру и призывает людей быть милосердными по отношению друг к другу. «Злых людей нет на свете, есть только люди несчастливые», — так считает Га-Ноцри, целью которого является сделать мир светлее и счастливее. М. А. Булгаков на примере своего героя доказывает, что злоба и несчастье неразрывно связаны, ведь именно внутренняя горечь, обида и боль вынуждают человека быть жестоким и агрессивным.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Таким образом, каждый из нас должен стремиться быть счастливым, наполнять себя радостью и светом, ведь тогда не захочется причинять остальным людям боль и зло. Лишь тот, кто несчастлив в глубине своей души, опасен для окружающих и распространяет зло вокруг себя.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(370 слов)</a:t>
            </a:r>
          </a:p>
          <a:p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03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B3480-7966-6140-9FAC-CB7BBE70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УНИВЕРСАЛЬНЫЙ СПИСОК ЛИТЕРАТУРЫ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6EEC2B-EEBC-314B-B118-3644CFA9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549" y="1777655"/>
            <a:ext cx="4884164" cy="47876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РУССКАЯ ЛИТЕРАТУРА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F9C170-35A3-674B-BA58-7A540252B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912" y="2463006"/>
            <a:ext cx="6800538" cy="4394994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"Война и мир" Л.Н. Толстой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"Капитанская дочка", "Евгений Онегин" А.С. Пушкин 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"Горе от ума" А.С. Грибоедов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"Мцыри", "Герой нашего времени" М.Ю. Лермонтов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"Шинель", "Мертвые души" Н.В. Гоголь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"Отцы и дети" И.С. Тургенев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"Премудрый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пискарь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 М.Е. Салтыков-Щедрин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"Обломов" И.А. Гончаров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"Преступление и наказание" Ф.М. Достоевский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"На дне" М. Горький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"Гроза" А.Н. Островский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"Судьба человека" М.А. Шолохов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"Мастер и Маргарита" М.А. Булгаков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"Матренин двор" А.И. Солженицын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"Студент", "Ионыч", "Человек в футляре", "Дама с собачкой", "Смерть чиновника", "Хамелеон", "Вишневый сад"  А.П. Чехов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"Господин из Сан-Франциско" И.А. Бунин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"И дольше века длится день" Ч.Т. Айтматов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"Уроки французского" В.Г. Распутин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"Обелиск" В.В. Быков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"Недоросль" Д.И. Фонвизин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"Мы" Е.И. Замятин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"Чучело" В.К.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Железников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572AD2-DF8C-9B42-82F8-3011022AF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7417" y="1680155"/>
            <a:ext cx="5194583" cy="57626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ЗАРУБЕЖНАЯ ЛИТЕРАТУРА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BA6EFF-A104-914E-A8C5-523A9DD22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84826" y="2249319"/>
            <a:ext cx="5086662" cy="460158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"Гарри Поттер" Дж. Роулинг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"Маленький принц"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А.де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Сент-Экзюпери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"1984" Дж. Оруэлл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"Портрет Дориана Грея" О. Уайльд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"451 градус по Фаренгейту" Р.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Брэдбери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"Мартин Иден" Дж. Лондон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"Три товарища" Э.М. Ремарк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"Ромео и Джульетта" У. Шекспир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"Облачный атлас Д. Митчелл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Рассказы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О.Генри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Трилогия желания Т. Драйзер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"Большие надежды" Ч. Диккенс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"Ярмарка тщеславия" У. Теккерей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"Повелитель мух" У.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Голдинг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"Позитронный человек" А. Азимов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Форрест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Гамп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 У. Грум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"Убить пересмешника" Х. Ли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"Цветы для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Элжернона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 Д.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Киз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"Колыбель для кошки" К. Воннегут </a:t>
            </a:r>
          </a:p>
        </p:txBody>
      </p:sp>
    </p:spTree>
    <p:extLst>
      <p:ext uri="{BB962C8B-B14F-4D97-AF65-F5344CB8AC3E}">
        <p14:creationId xmlns:p14="http://schemas.microsoft.com/office/powerpoint/2010/main" val="430368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BC47-062A-A145-BB93-073825633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170E38-D688-8740-9950-94D8AFCA6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БОЛЬШЕ ИНФОРМАЦИИ ОБ ИТОГОВОМ СОЧИНЕНИИ НА САЙТЕ: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РУСТЬЮТОРС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3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№2: «Самостоятельность написания итогового сочинения»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8713" y="2363638"/>
            <a:ext cx="10723430" cy="4175185"/>
          </a:xfrm>
        </p:spPr>
        <p:txBody>
          <a:bodyPr vert="horz">
            <a:normAutofit fontScale="92500" lnSpcReduction="20000"/>
          </a:bodyPr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Итоговое сочинение выполняется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самостоятельно. 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Допускается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прямое или косвенное цитирование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с обязательной ссылкой на источник (ссылка дается в свободной форме). </a:t>
            </a: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Объем цитирования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должен превышать объем собственного текста участника.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Если сочинение признано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несамостоятельным,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то выставляется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2 и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работу в целом (такое сочинение не проверяется по критериям оценивания).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КРИТЕРИИ ИТОГОВОГО СОЧИНЕНИЯ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5072333" y="2025908"/>
            <a:ext cx="7654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2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содержания сочинения.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Во всех остальных случаях выставляется «зачет».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6282" y="2560953"/>
            <a:ext cx="4241270" cy="12730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endParaRPr lang="ru-RU" sz="28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1028434-455C-DF4D-B0B5-3A571A9AF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93" y="3833843"/>
            <a:ext cx="1972419" cy="202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3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fontScale="92500" lnSpcReduction="20000"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Участник должен строить рассуждение, привлекая для аргументации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менее одного произведения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 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  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0F1448-ADED-6C41-B16A-063E0B27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157663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3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тезисно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-доказательная часть.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9A5605-E573-E743-986C-EAE0452DF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916930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lnSpcReduction="10000"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речевого оформления текста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BAEFBB-C40A-4F4F-85B4-F4D2E84A1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046656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1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позволяет оценить грамотность выпускника.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на 100 слов приходится в сумме более пяти ошибок: грамматических, орфографических, пунктуационных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22EF639-64CA-AF43-BD97-0E40B6D78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865171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18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Пользовательские 10">
      <a:dk1>
        <a:srgbClr val="FAFAFA"/>
      </a:dk1>
      <a:lt1>
        <a:srgbClr val="FFFFFF"/>
      </a:lt1>
      <a:dk2>
        <a:srgbClr val="FAFAFA"/>
      </a:dk2>
      <a:lt2>
        <a:srgbClr val="636363"/>
      </a:lt2>
      <a:accent1>
        <a:srgbClr val="5FC7BC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159</TotalTime>
  <Words>1037</Words>
  <Application>Microsoft Macintosh PowerPoint</Application>
  <PresentationFormat>Широкоэкранный</PresentationFormat>
  <Paragraphs>113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2</vt:lpstr>
      <vt:lpstr>Цитаты</vt:lpstr>
      <vt:lpstr>Как правильно писать итоговое сочинение?</vt:lpstr>
      <vt:lpstr>Требование №1: Объем итогового сочинения</vt:lpstr>
      <vt:lpstr>Требование №2: «Самостоятельность написания итогового сочинения»</vt:lpstr>
      <vt:lpstr>КРИТЕРИИ ИТОГОВОГО СОЧИНЕНИЯ</vt:lpstr>
      <vt:lpstr>Критерий №1</vt:lpstr>
      <vt:lpstr>Критерий №2</vt:lpstr>
      <vt:lpstr>Критерий №3</vt:lpstr>
      <vt:lpstr>Критерий №4</vt:lpstr>
      <vt:lpstr>Критерий №5</vt:lpstr>
      <vt:lpstr>ПЛАН ИТОГОВОГО СОЧИНЕНИЯ</vt:lpstr>
      <vt:lpstr>КАК ПИСАТЬ ВСТУПЛЕНИЕ</vt:lpstr>
      <vt:lpstr>КАК ПИСАТЬ ЗАКЛЮЧЕНИЕ</vt:lpstr>
      <vt:lpstr>КАК СФОРМУЛИРОВАТЬ ТЕЗИС</vt:lpstr>
      <vt:lpstr>ТРЕБОВАНИЕ К АРГУМЕНТАЦИИ</vt:lpstr>
      <vt:lpstr>ОБРАЗЕЦ АРГУМЕНТА</vt:lpstr>
      <vt:lpstr>ЧТО ТАКОЕ «СВЯЗКА» И «МИКРОВЫВОД»</vt:lpstr>
      <vt:lpstr>АЛГОРИТМ НАПИСАНИЯ СОЧИНЕНИЯ</vt:lpstr>
      <vt:lpstr>ТИПИЧНЫЕ ОШИБКИ ПРИ НАПИСАНИИ ИТОГОВОГО СОЧИНЕНИ</vt:lpstr>
      <vt:lpstr>ТИПИЧНЫЕ ОШИБКИ: ЧАСТЬ 1</vt:lpstr>
      <vt:lpstr>ТИПИЧНЫЕ ОШИБКИ:ЧАСТЬ 2</vt:lpstr>
      <vt:lpstr>ПРИМЕР ИТОГОВОГО СОЧИНЕНИЯ 2019-2020</vt:lpstr>
      <vt:lpstr>ЧАСТЬ 1: ВСТУПЛЕНИЕ И ТЕЗИС</vt:lpstr>
      <vt:lpstr>АРГУМЕНТ 1</vt:lpstr>
      <vt:lpstr>АРГУМЕНТ 2 И ЗАКЛЮЧЕНИЕ</vt:lpstr>
      <vt:lpstr>УНИВЕРСАЛЬНЫЙ СПИСОК ЛИТЕРАТУРЫ</vt:lpstr>
      <vt:lpstr>СПАСИБО ЗА ВНИМАНИЕ!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писать итоговое сочинение?</dc:title>
  <dc:creator>Александра Харина</dc:creator>
  <cp:lastModifiedBy>Александра Харина</cp:lastModifiedBy>
  <cp:revision>15</cp:revision>
  <dcterms:created xsi:type="dcterms:W3CDTF">2019-09-18T23:50:40Z</dcterms:created>
  <dcterms:modified xsi:type="dcterms:W3CDTF">2019-09-19T02:29:55Z</dcterms:modified>
</cp:coreProperties>
</file>